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12192000" cy="6858000"/>
  <p:embeddedFontLst>
    <p:embeddedFont>
      <p:font typeface="Arial" panose="020B0604020202020204" pitchFamily="34" charset="0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,Bold" panose="020B0604020202020204" charset="0"/>
      <p:bold r:id="rId71"/>
    </p:embeddedFont>
    <p:embeddedFont>
      <p:font typeface="Calibri,Italic" panose="020B0604020202020204" charset="0"/>
      <p:italic r:id="rId72"/>
    </p:embeddedFont>
    <p:embeddedFont>
      <p:font typeface="Times" panose="02020603050405020304" pitchFamily="18" charset="0"/>
      <p:regular r:id="rId73"/>
      <p:bold r:id="rId74"/>
      <p:italic r:id="rId75"/>
      <p:boldItalic r:id="rId76"/>
    </p:embeddedFont>
    <p:embeddedFont>
      <p:font typeface="Wingdings" panose="05000000000000000000" pitchFamily="2" charset="2"/>
      <p:regular r:id="rId77"/>
    </p:embeddedFont>
  </p:embeddedFont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latform.html5.org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WAI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-5-tutorial.com/nav-element.htm" TargetMode="External"/><Relationship Id="rId7" Type="http://schemas.openxmlformats.org/officeDocument/2006/relationships/hyperlink" Target="https://www.html-5-tutorial.com/section-element.htm" TargetMode="External"/><Relationship Id="rId2" Type="http://schemas.openxmlformats.org/officeDocument/2006/relationships/hyperlink" Target="https://www.html-5-tutorial.com/header-element.ht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tml-5-tutorial.com/aside-element.htm" TargetMode="External"/><Relationship Id="rId5" Type="http://schemas.openxmlformats.org/officeDocument/2006/relationships/hyperlink" Target="https://www.html-5-tutorial.com/footer-element.htm" TargetMode="External"/><Relationship Id="rId4" Type="http://schemas.openxmlformats.org/officeDocument/2006/relationships/hyperlink" Target="https://www.html-5-tutorial.com/article-element.ht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blocks.asp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browsers/browsers_stats.asp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Freeform 101"/>
          <p:cNvSpPr/>
          <p:nvPr/>
        </p:nvSpPr>
        <p:spPr>
          <a:xfrm>
            <a:off x="6981063" y="1310640"/>
            <a:ext cx="5210937" cy="4208653"/>
          </a:xfrm>
          <a:custGeom>
            <a:avLst/>
            <a:gdLst/>
            <a:ahLst/>
            <a:cxnLst/>
            <a:rect l="0" t="0" r="0" b="0"/>
            <a:pathLst>
              <a:path w="5210937" h="4208653">
                <a:moveTo>
                  <a:pt x="0" y="4208653"/>
                </a:moveTo>
                <a:lnTo>
                  <a:pt x="5210937" y="4208653"/>
                </a:lnTo>
                <a:lnTo>
                  <a:pt x="5210937" y="0"/>
                </a:lnTo>
                <a:lnTo>
                  <a:pt x="0" y="0"/>
                </a:lnTo>
                <a:lnTo>
                  <a:pt x="0" y="4208653"/>
                </a:lnTo>
                <a:close/>
              </a:path>
            </a:pathLst>
          </a:custGeom>
          <a:solidFill>
            <a:srgbClr val="CDCDCD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" name="Picture 10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1063" y="1310640"/>
            <a:ext cx="5210936" cy="4208653"/>
          </a:xfrm>
          <a:prstGeom prst="rect">
            <a:avLst/>
          </a:prstGeom>
          <a:noFill/>
        </p:spPr>
      </p:pic>
      <p:sp>
        <p:nvSpPr>
          <p:cNvPr id="103" name="Rectangle 103"/>
          <p:cNvSpPr/>
          <p:nvPr/>
        </p:nvSpPr>
        <p:spPr>
          <a:xfrm>
            <a:off x="1196339" y="3058948"/>
            <a:ext cx="4801146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WEB</a:t>
            </a:r>
            <a:r>
              <a:rPr lang="en-US" sz="4404" b="0" i="0" spc="-22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DEVE</a:t>
            </a:r>
            <a:r>
              <a:rPr lang="en-US" sz="4404" b="0" i="0" spc="-83" baseline="0" dirty="0">
                <a:latin typeface="Calibri"/>
              </a:rPr>
              <a:t>L</a:t>
            </a:r>
            <a:r>
              <a:rPr lang="en-US" sz="4404" b="0" i="0" spc="0" baseline="0" dirty="0">
                <a:latin typeface="Calibri"/>
              </a:rPr>
              <a:t>OPMEN</a:t>
            </a:r>
            <a:r>
              <a:rPr lang="en-US" sz="4404" b="0" i="0" spc="-12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 </a:t>
            </a:r>
          </a:p>
        </p:txBody>
      </p:sp>
      <p:sp>
        <p:nvSpPr>
          <p:cNvPr id="105" name="Rectangle 105"/>
          <p:cNvSpPr/>
          <p:nvPr/>
        </p:nvSpPr>
        <p:spPr>
          <a:xfrm>
            <a:off x="1196339" y="4554729"/>
            <a:ext cx="597509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43" baseline="0" dirty="0">
                <a:latin typeface="Calibri"/>
              </a:rPr>
              <a:t>P</a:t>
            </a:r>
            <a:r>
              <a:rPr lang="en-US" sz="1800" b="0" i="0" spc="0" baseline="0" dirty="0">
                <a:latin typeface="Calibri"/>
              </a:rPr>
              <a:t>art 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reeform 18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6" name="Picture 18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362" y="1173162"/>
            <a:ext cx="6781800" cy="5600700"/>
          </a:xfrm>
          <a:prstGeom prst="rect">
            <a:avLst/>
          </a:prstGeom>
          <a:noFill/>
        </p:spPr>
      </p:pic>
      <p:sp>
        <p:nvSpPr>
          <p:cNvPr id="187" name="Rectangle 187"/>
          <p:cNvSpPr/>
          <p:nvPr/>
        </p:nvSpPr>
        <p:spPr>
          <a:xfrm>
            <a:off x="3858133" y="320777"/>
            <a:ext cx="4589791" cy="6089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995" b="0" i="0" spc="0" baseline="0" dirty="0">
                <a:latin typeface="Calibri"/>
              </a:rPr>
              <a:t>An</a:t>
            </a:r>
            <a:r>
              <a:rPr lang="en-US" sz="3995" b="0" i="0" spc="-23" baseline="0" dirty="0">
                <a:latin typeface="Calibri"/>
              </a:rPr>
              <a:t>a</a:t>
            </a:r>
            <a:r>
              <a:rPr lang="en-US" sz="3995" b="0" i="0" spc="-31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o</a:t>
            </a:r>
            <a:r>
              <a:rPr lang="en-US" sz="3995" b="0" i="0" spc="-67" baseline="0" dirty="0">
                <a:latin typeface="Calibri"/>
              </a:rPr>
              <a:t>m</a:t>
            </a:r>
            <a:r>
              <a:rPr lang="en-US" sz="3995" b="0" i="0" spc="0" baseline="0" dirty="0">
                <a:latin typeface="Calibri"/>
              </a:rPr>
              <a:t>y</a:t>
            </a:r>
            <a:r>
              <a:rPr lang="en-US" sz="3995" b="0" i="0" spc="-11" baseline="0" dirty="0">
                <a:latin typeface="Calibri"/>
              </a:rPr>
              <a:t> </a:t>
            </a:r>
            <a:r>
              <a:rPr lang="en-US" sz="3995" b="0" i="0" spc="0" baseline="0" dirty="0">
                <a:latin typeface="Calibri"/>
              </a:rPr>
              <a:t>of a</a:t>
            </a:r>
            <a:r>
              <a:rPr lang="en-US" sz="3995" b="0" i="0" spc="-15" baseline="0" dirty="0">
                <a:latin typeface="Calibri"/>
              </a:rPr>
              <a:t> </a:t>
            </a:r>
            <a:r>
              <a:rPr lang="en-US" sz="3995" b="0" i="0" spc="-35" baseline="0" dirty="0">
                <a:latin typeface="Calibri"/>
              </a:rPr>
              <a:t>w</a:t>
            </a:r>
            <a:r>
              <a:rPr lang="en-US" sz="3995" b="0" i="0" spc="0" baseline="0" dirty="0">
                <a:latin typeface="Calibri"/>
              </a:rPr>
              <a:t>e</a:t>
            </a:r>
            <a:r>
              <a:rPr lang="en-US" sz="3995" b="0" i="0" spc="-19" baseline="0" dirty="0">
                <a:latin typeface="Calibri"/>
              </a:rPr>
              <a:t>b</a:t>
            </a:r>
            <a:r>
              <a:rPr lang="en-US" sz="3995" b="0" i="0" spc="0" baseline="0" dirty="0">
                <a:latin typeface="Calibri"/>
              </a:rPr>
              <a:t>si</a:t>
            </a:r>
            <a:r>
              <a:rPr lang="en-US" sz="3995" b="0" i="0" spc="-51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e </a:t>
            </a:r>
          </a:p>
        </p:txBody>
      </p:sp>
      <p:sp>
        <p:nvSpPr>
          <p:cNvPr id="188" name="Rectangle 188"/>
          <p:cNvSpPr/>
          <p:nvPr/>
        </p:nvSpPr>
        <p:spPr>
          <a:xfrm>
            <a:off x="7628255" y="1376539"/>
            <a:ext cx="2379738" cy="34874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Co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ainer </a:t>
            </a:r>
          </a:p>
          <a:p>
            <a:pPr marL="0">
              <a:lnSpc>
                <a:spcPts val="4607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Lo</a:t>
            </a:r>
            <a:r>
              <a:rPr lang="en-US" sz="3204" b="0" i="0" spc="-19" baseline="0" dirty="0">
                <a:latin typeface="Calibri"/>
              </a:rPr>
              <a:t>g</a:t>
            </a:r>
            <a:r>
              <a:rPr lang="en-US" sz="3204" b="0" i="0" spc="0" baseline="0" dirty="0">
                <a:latin typeface="Calibri"/>
              </a:rPr>
              <a:t>o </a:t>
            </a:r>
          </a:p>
          <a:p>
            <a:pPr marL="0">
              <a:lnSpc>
                <a:spcPts val="4610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N</a:t>
            </a:r>
            <a:r>
              <a:rPr lang="en-US" sz="3204" b="0" i="0" spc="-51" baseline="0" dirty="0">
                <a:latin typeface="Calibri"/>
              </a:rPr>
              <a:t>a</a:t>
            </a:r>
            <a:r>
              <a:rPr lang="en-US" sz="3204" b="0" i="0" spc="0" baseline="0" dirty="0">
                <a:latin typeface="Calibri"/>
              </a:rPr>
              <a:t>vi</a:t>
            </a:r>
            <a:r>
              <a:rPr lang="en-US" sz="3204" b="0" i="0" spc="-57" baseline="0" dirty="0">
                <a:latin typeface="Calibri"/>
              </a:rPr>
              <a:t>g</a:t>
            </a:r>
            <a:r>
              <a:rPr lang="en-US" sz="3204" b="0" i="0" spc="-22" baseline="0" dirty="0">
                <a:latin typeface="Calibri"/>
              </a:rPr>
              <a:t>a</a:t>
            </a:r>
            <a:r>
              <a:rPr lang="en-US" sz="3204" b="0" i="0" spc="0" baseline="0" dirty="0">
                <a:latin typeface="Calibri"/>
              </a:rPr>
              <a:t>tion </a:t>
            </a:r>
          </a:p>
          <a:p>
            <a:pPr marL="0">
              <a:lnSpc>
                <a:spcPts val="4608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Co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 </a:t>
            </a:r>
          </a:p>
          <a:p>
            <a:pPr marL="0">
              <a:lnSpc>
                <a:spcPts val="4611"/>
              </a:lnSpc>
            </a:pPr>
            <a:r>
              <a:rPr lang="en-US" sz="3206" b="0" i="0" spc="1577" baseline="0" dirty="0">
                <a:latin typeface="Arial"/>
              </a:rPr>
              <a:t>•</a:t>
            </a:r>
            <a:r>
              <a:rPr lang="en-US" sz="3206" b="0" i="0" spc="-44" baseline="0" dirty="0">
                <a:latin typeface="Calibri"/>
              </a:rPr>
              <a:t>F</a:t>
            </a:r>
            <a:r>
              <a:rPr lang="en-US" sz="3206" b="0" i="0" spc="0" baseline="0" dirty="0">
                <a:latin typeface="Calibri"/>
              </a:rPr>
              <a:t>oo</a:t>
            </a:r>
            <a:r>
              <a:rPr lang="en-US" sz="3206" b="0" i="0" spc="-38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er </a:t>
            </a:r>
          </a:p>
          <a:p>
            <a:pPr marL="0">
              <a:lnSpc>
                <a:spcPts val="4607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Whi</a:t>
            </a:r>
            <a:r>
              <a:rPr lang="en-US" sz="3204" b="0" i="0" spc="-44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espace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18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" name="Freeform 190"/>
          <p:cNvSpPr/>
          <p:nvPr/>
        </p:nvSpPr>
        <p:spPr>
          <a:xfrm>
            <a:off x="10255122" y="2756878"/>
            <a:ext cx="569392" cy="923328"/>
          </a:xfrm>
          <a:custGeom>
            <a:avLst/>
            <a:gdLst/>
            <a:ahLst/>
            <a:cxnLst/>
            <a:rect l="0" t="0" r="0" b="0"/>
            <a:pathLst>
              <a:path w="569392" h="923328">
                <a:moveTo>
                  <a:pt x="0" y="923328"/>
                </a:moveTo>
                <a:lnTo>
                  <a:pt x="569392" y="923328"/>
                </a:lnTo>
                <a:lnTo>
                  <a:pt x="569392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" name="Freeform 191"/>
          <p:cNvSpPr/>
          <p:nvPr/>
        </p:nvSpPr>
        <p:spPr>
          <a:xfrm>
            <a:off x="10255122" y="2756878"/>
            <a:ext cx="569392" cy="923328"/>
          </a:xfrm>
          <a:custGeom>
            <a:avLst/>
            <a:gdLst/>
            <a:ahLst/>
            <a:cxnLst/>
            <a:rect l="0" t="0" r="0" b="0"/>
            <a:pathLst>
              <a:path w="569392" h="923328">
                <a:moveTo>
                  <a:pt x="0" y="923328"/>
                </a:moveTo>
                <a:lnTo>
                  <a:pt x="569392" y="923328"/>
                </a:lnTo>
                <a:lnTo>
                  <a:pt x="569392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noFill/>
          <a:ln w="25400" cap="flat" cmpd="sng">
            <a:solidFill>
              <a:srgbClr val="00B05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" name="Freeform 192"/>
          <p:cNvSpPr/>
          <p:nvPr/>
        </p:nvSpPr>
        <p:spPr>
          <a:xfrm>
            <a:off x="10414761" y="3007868"/>
            <a:ext cx="266446" cy="436373"/>
          </a:xfrm>
          <a:custGeom>
            <a:avLst/>
            <a:gdLst/>
            <a:ahLst/>
            <a:cxnLst/>
            <a:rect l="0" t="0" r="0" b="0"/>
            <a:pathLst>
              <a:path w="266446" h="436373">
                <a:moveTo>
                  <a:pt x="143257" y="0"/>
                </a:moveTo>
                <a:cubicBezTo>
                  <a:pt x="151766" y="0"/>
                  <a:pt x="158623" y="254"/>
                  <a:pt x="163831" y="509"/>
                </a:cubicBezTo>
                <a:cubicBezTo>
                  <a:pt x="169037" y="890"/>
                  <a:pt x="173102" y="1398"/>
                  <a:pt x="175769" y="2160"/>
                </a:cubicBezTo>
                <a:cubicBezTo>
                  <a:pt x="178435" y="3048"/>
                  <a:pt x="180214" y="4065"/>
                  <a:pt x="181103" y="5461"/>
                </a:cubicBezTo>
                <a:cubicBezTo>
                  <a:pt x="181992" y="6731"/>
                  <a:pt x="182499" y="8382"/>
                  <a:pt x="182499" y="10415"/>
                </a:cubicBezTo>
                <a:lnTo>
                  <a:pt x="182499" y="368428"/>
                </a:lnTo>
                <a:lnTo>
                  <a:pt x="253111" y="368428"/>
                </a:lnTo>
                <a:cubicBezTo>
                  <a:pt x="255144" y="368428"/>
                  <a:pt x="256921" y="369062"/>
                  <a:pt x="258572" y="370205"/>
                </a:cubicBezTo>
                <a:cubicBezTo>
                  <a:pt x="260350" y="371475"/>
                  <a:pt x="261747" y="373380"/>
                  <a:pt x="263018" y="376048"/>
                </a:cubicBezTo>
                <a:cubicBezTo>
                  <a:pt x="264160" y="378715"/>
                  <a:pt x="265049" y="382271"/>
                  <a:pt x="265684" y="386588"/>
                </a:cubicBezTo>
                <a:cubicBezTo>
                  <a:pt x="266193" y="391034"/>
                  <a:pt x="266446" y="396367"/>
                  <a:pt x="266446" y="402844"/>
                </a:cubicBezTo>
                <a:cubicBezTo>
                  <a:pt x="266446" y="409194"/>
                  <a:pt x="266193" y="414402"/>
                  <a:pt x="265431" y="418847"/>
                </a:cubicBezTo>
                <a:cubicBezTo>
                  <a:pt x="264795" y="423165"/>
                  <a:pt x="263907" y="426593"/>
                  <a:pt x="262636" y="429134"/>
                </a:cubicBezTo>
                <a:cubicBezTo>
                  <a:pt x="261367" y="431800"/>
                  <a:pt x="259970" y="433579"/>
                  <a:pt x="258445" y="434722"/>
                </a:cubicBezTo>
                <a:cubicBezTo>
                  <a:pt x="256921" y="435865"/>
                  <a:pt x="255144" y="436373"/>
                  <a:pt x="253111" y="436373"/>
                </a:cubicBezTo>
                <a:lnTo>
                  <a:pt x="13970" y="436373"/>
                </a:lnTo>
                <a:cubicBezTo>
                  <a:pt x="12193" y="436373"/>
                  <a:pt x="10542" y="435865"/>
                  <a:pt x="9018" y="434722"/>
                </a:cubicBezTo>
                <a:cubicBezTo>
                  <a:pt x="7367" y="433579"/>
                  <a:pt x="5970" y="431800"/>
                  <a:pt x="4827" y="429134"/>
                </a:cubicBezTo>
                <a:cubicBezTo>
                  <a:pt x="3557" y="426593"/>
                  <a:pt x="2668" y="423165"/>
                  <a:pt x="1906" y="418847"/>
                </a:cubicBezTo>
                <a:cubicBezTo>
                  <a:pt x="1270" y="414402"/>
                  <a:pt x="890" y="409194"/>
                  <a:pt x="890" y="402844"/>
                </a:cubicBezTo>
                <a:cubicBezTo>
                  <a:pt x="890" y="396367"/>
                  <a:pt x="1270" y="391034"/>
                  <a:pt x="1779" y="386588"/>
                </a:cubicBezTo>
                <a:cubicBezTo>
                  <a:pt x="2286" y="382271"/>
                  <a:pt x="3175" y="378715"/>
                  <a:pt x="4445" y="376048"/>
                </a:cubicBezTo>
                <a:cubicBezTo>
                  <a:pt x="5716" y="373380"/>
                  <a:pt x="7112" y="371475"/>
                  <a:pt x="8636" y="370205"/>
                </a:cubicBezTo>
                <a:cubicBezTo>
                  <a:pt x="10160" y="369062"/>
                  <a:pt x="11939" y="368428"/>
                  <a:pt x="13970" y="368428"/>
                </a:cubicBezTo>
                <a:lnTo>
                  <a:pt x="94743" y="368428"/>
                </a:lnTo>
                <a:lnTo>
                  <a:pt x="94743" y="86487"/>
                </a:lnTo>
                <a:lnTo>
                  <a:pt x="25020" y="124968"/>
                </a:lnTo>
                <a:cubicBezTo>
                  <a:pt x="19940" y="127381"/>
                  <a:pt x="15748" y="128905"/>
                  <a:pt x="12446" y="129413"/>
                </a:cubicBezTo>
                <a:cubicBezTo>
                  <a:pt x="9271" y="130048"/>
                  <a:pt x="6732" y="129413"/>
                  <a:pt x="4827" y="127509"/>
                </a:cubicBezTo>
                <a:cubicBezTo>
                  <a:pt x="2921" y="125604"/>
                  <a:pt x="1652" y="122302"/>
                  <a:pt x="890" y="117603"/>
                </a:cubicBezTo>
                <a:cubicBezTo>
                  <a:pt x="255" y="112904"/>
                  <a:pt x="0" y="106299"/>
                  <a:pt x="0" y="97791"/>
                </a:cubicBezTo>
                <a:cubicBezTo>
                  <a:pt x="0" y="92456"/>
                  <a:pt x="0" y="88011"/>
                  <a:pt x="255" y="84582"/>
                </a:cubicBezTo>
                <a:cubicBezTo>
                  <a:pt x="508" y="81154"/>
                  <a:pt x="1017" y="78232"/>
                  <a:pt x="1906" y="75692"/>
                </a:cubicBezTo>
                <a:cubicBezTo>
                  <a:pt x="2795" y="73279"/>
                  <a:pt x="4065" y="71248"/>
                  <a:pt x="5589" y="69723"/>
                </a:cubicBezTo>
                <a:cubicBezTo>
                  <a:pt x="7240" y="68073"/>
                  <a:pt x="9271" y="66422"/>
                  <a:pt x="11939" y="64643"/>
                </a:cubicBezTo>
                <a:lnTo>
                  <a:pt x="105030" y="4446"/>
                </a:lnTo>
                <a:cubicBezTo>
                  <a:pt x="106172" y="3556"/>
                  <a:pt x="107570" y="2794"/>
                  <a:pt x="109220" y="2160"/>
                </a:cubicBezTo>
                <a:cubicBezTo>
                  <a:pt x="110998" y="1652"/>
                  <a:pt x="113157" y="1271"/>
                  <a:pt x="115824" y="890"/>
                </a:cubicBezTo>
                <a:cubicBezTo>
                  <a:pt x="118492" y="509"/>
                  <a:pt x="122047" y="381"/>
                  <a:pt x="126366" y="254"/>
                </a:cubicBezTo>
                <a:cubicBezTo>
                  <a:pt x="130683" y="128"/>
                  <a:pt x="136398" y="0"/>
                  <a:pt x="143257" y="0"/>
                </a:cubicBezTo>
                <a:close/>
                <a:moveTo>
                  <a:pt x="-6564629" y="3850132"/>
                </a:moveTo>
              </a:path>
            </a:pathLst>
          </a:custGeom>
          <a:solidFill>
            <a:srgbClr val="E6B9B8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Freeform 193"/>
          <p:cNvSpPr/>
          <p:nvPr/>
        </p:nvSpPr>
        <p:spPr>
          <a:xfrm>
            <a:off x="10414761" y="3007868"/>
            <a:ext cx="266446" cy="436373"/>
          </a:xfrm>
          <a:custGeom>
            <a:avLst/>
            <a:gdLst/>
            <a:ahLst/>
            <a:cxnLst/>
            <a:rect l="0" t="0" r="0" b="0"/>
            <a:pathLst>
              <a:path w="266446" h="436373">
                <a:moveTo>
                  <a:pt x="143257" y="0"/>
                </a:moveTo>
                <a:cubicBezTo>
                  <a:pt x="151766" y="0"/>
                  <a:pt x="158623" y="254"/>
                  <a:pt x="163831" y="509"/>
                </a:cubicBezTo>
                <a:cubicBezTo>
                  <a:pt x="169037" y="890"/>
                  <a:pt x="173102" y="1398"/>
                  <a:pt x="175769" y="2160"/>
                </a:cubicBezTo>
                <a:cubicBezTo>
                  <a:pt x="178435" y="3048"/>
                  <a:pt x="180214" y="4065"/>
                  <a:pt x="181103" y="5461"/>
                </a:cubicBezTo>
                <a:cubicBezTo>
                  <a:pt x="181992" y="6731"/>
                  <a:pt x="182499" y="8382"/>
                  <a:pt x="182499" y="10415"/>
                </a:cubicBezTo>
                <a:lnTo>
                  <a:pt x="182499" y="368428"/>
                </a:lnTo>
                <a:lnTo>
                  <a:pt x="253111" y="368428"/>
                </a:lnTo>
                <a:cubicBezTo>
                  <a:pt x="255144" y="368428"/>
                  <a:pt x="256921" y="369062"/>
                  <a:pt x="258572" y="370205"/>
                </a:cubicBezTo>
                <a:cubicBezTo>
                  <a:pt x="260350" y="371475"/>
                  <a:pt x="261747" y="373380"/>
                  <a:pt x="263018" y="376048"/>
                </a:cubicBezTo>
                <a:cubicBezTo>
                  <a:pt x="264160" y="378715"/>
                  <a:pt x="265049" y="382271"/>
                  <a:pt x="265684" y="386588"/>
                </a:cubicBezTo>
                <a:cubicBezTo>
                  <a:pt x="266193" y="391034"/>
                  <a:pt x="266446" y="396367"/>
                  <a:pt x="266446" y="402844"/>
                </a:cubicBezTo>
                <a:cubicBezTo>
                  <a:pt x="266446" y="409194"/>
                  <a:pt x="266193" y="414402"/>
                  <a:pt x="265431" y="418847"/>
                </a:cubicBezTo>
                <a:cubicBezTo>
                  <a:pt x="264795" y="423165"/>
                  <a:pt x="263907" y="426593"/>
                  <a:pt x="262636" y="429134"/>
                </a:cubicBezTo>
                <a:cubicBezTo>
                  <a:pt x="261367" y="431800"/>
                  <a:pt x="259970" y="433579"/>
                  <a:pt x="258445" y="434722"/>
                </a:cubicBezTo>
                <a:cubicBezTo>
                  <a:pt x="256921" y="435865"/>
                  <a:pt x="255144" y="436373"/>
                  <a:pt x="253111" y="436373"/>
                </a:cubicBezTo>
                <a:lnTo>
                  <a:pt x="13970" y="436373"/>
                </a:lnTo>
                <a:cubicBezTo>
                  <a:pt x="12193" y="436373"/>
                  <a:pt x="10542" y="435865"/>
                  <a:pt x="9018" y="434722"/>
                </a:cubicBezTo>
                <a:cubicBezTo>
                  <a:pt x="7367" y="433579"/>
                  <a:pt x="5970" y="431800"/>
                  <a:pt x="4827" y="429134"/>
                </a:cubicBezTo>
                <a:cubicBezTo>
                  <a:pt x="3557" y="426593"/>
                  <a:pt x="2668" y="423165"/>
                  <a:pt x="1906" y="418847"/>
                </a:cubicBezTo>
                <a:cubicBezTo>
                  <a:pt x="1270" y="414402"/>
                  <a:pt x="890" y="409194"/>
                  <a:pt x="890" y="402844"/>
                </a:cubicBezTo>
                <a:cubicBezTo>
                  <a:pt x="890" y="396367"/>
                  <a:pt x="1270" y="391034"/>
                  <a:pt x="1779" y="386588"/>
                </a:cubicBezTo>
                <a:cubicBezTo>
                  <a:pt x="2286" y="382271"/>
                  <a:pt x="3175" y="378715"/>
                  <a:pt x="4445" y="376048"/>
                </a:cubicBezTo>
                <a:cubicBezTo>
                  <a:pt x="5716" y="373380"/>
                  <a:pt x="7112" y="371475"/>
                  <a:pt x="8636" y="370205"/>
                </a:cubicBezTo>
                <a:cubicBezTo>
                  <a:pt x="10160" y="369062"/>
                  <a:pt x="11939" y="368428"/>
                  <a:pt x="13970" y="368428"/>
                </a:cubicBezTo>
                <a:lnTo>
                  <a:pt x="94743" y="368428"/>
                </a:lnTo>
                <a:lnTo>
                  <a:pt x="94743" y="86487"/>
                </a:lnTo>
                <a:lnTo>
                  <a:pt x="25020" y="124968"/>
                </a:lnTo>
                <a:cubicBezTo>
                  <a:pt x="19940" y="127381"/>
                  <a:pt x="15748" y="128905"/>
                  <a:pt x="12446" y="129413"/>
                </a:cubicBezTo>
                <a:cubicBezTo>
                  <a:pt x="9271" y="130048"/>
                  <a:pt x="6732" y="129413"/>
                  <a:pt x="4827" y="127509"/>
                </a:cubicBezTo>
                <a:cubicBezTo>
                  <a:pt x="2921" y="125604"/>
                  <a:pt x="1652" y="122302"/>
                  <a:pt x="890" y="117603"/>
                </a:cubicBezTo>
                <a:cubicBezTo>
                  <a:pt x="255" y="112904"/>
                  <a:pt x="0" y="106299"/>
                  <a:pt x="0" y="97791"/>
                </a:cubicBezTo>
                <a:cubicBezTo>
                  <a:pt x="0" y="92456"/>
                  <a:pt x="0" y="88011"/>
                  <a:pt x="255" y="84582"/>
                </a:cubicBezTo>
                <a:cubicBezTo>
                  <a:pt x="508" y="81154"/>
                  <a:pt x="1017" y="78232"/>
                  <a:pt x="1906" y="75692"/>
                </a:cubicBezTo>
                <a:cubicBezTo>
                  <a:pt x="2795" y="73279"/>
                  <a:pt x="4065" y="71248"/>
                  <a:pt x="5589" y="69723"/>
                </a:cubicBezTo>
                <a:cubicBezTo>
                  <a:pt x="7240" y="68073"/>
                  <a:pt x="9271" y="66422"/>
                  <a:pt x="11939" y="64643"/>
                </a:cubicBezTo>
                <a:lnTo>
                  <a:pt x="105030" y="4446"/>
                </a:lnTo>
                <a:cubicBezTo>
                  <a:pt x="106172" y="3556"/>
                  <a:pt x="107570" y="2794"/>
                  <a:pt x="109220" y="2160"/>
                </a:cubicBezTo>
                <a:cubicBezTo>
                  <a:pt x="110998" y="1652"/>
                  <a:pt x="113157" y="1271"/>
                  <a:pt x="115824" y="890"/>
                </a:cubicBezTo>
                <a:cubicBezTo>
                  <a:pt x="118492" y="509"/>
                  <a:pt x="122047" y="381"/>
                  <a:pt x="126366" y="254"/>
                </a:cubicBezTo>
                <a:cubicBezTo>
                  <a:pt x="130683" y="128"/>
                  <a:pt x="136398" y="0"/>
                  <a:pt x="143257" y="0"/>
                </a:cubicBezTo>
                <a:close/>
                <a:moveTo>
                  <a:pt x="-6564629" y="3850132"/>
                </a:moveTo>
              </a:path>
            </a:pathLst>
          </a:custGeom>
          <a:noFill/>
          <a:ln w="22859" cap="flat" cmpd="sng">
            <a:solidFill>
              <a:srgbClr val="C0504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" name="Rectangle 194"/>
          <p:cNvSpPr/>
          <p:nvPr/>
        </p:nvSpPr>
        <p:spPr>
          <a:xfrm>
            <a:off x="3341496" y="502275"/>
            <a:ext cx="5634844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L</a:t>
            </a:r>
            <a:r>
              <a:rPr lang="en-US" sz="4406" b="0" i="0" spc="-79" baseline="0" dirty="0">
                <a:latin typeface="Calibri"/>
              </a:rPr>
              <a:t>a</a:t>
            </a:r>
            <a:r>
              <a:rPr lang="en-US" sz="4406" b="0" i="0" spc="-48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out and Compositio</a:t>
            </a:r>
            <a:r>
              <a:rPr lang="en-US" sz="4406" b="0" i="0" spc="-21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195" name="Rectangle 195"/>
          <p:cNvSpPr/>
          <p:nvPr/>
        </p:nvSpPr>
        <p:spPr>
          <a:xfrm>
            <a:off x="1269491" y="1571035"/>
            <a:ext cx="7385486" cy="10993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Desig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i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orm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be ea</a:t>
            </a:r>
            <a:r>
              <a:rPr lang="en-US" sz="2798" b="0" i="0" spc="-47" baseline="0" dirty="0">
                <a:latin typeface="Calibri"/>
              </a:rPr>
              <a:t>s</a:t>
            </a:r>
            <a:r>
              <a:rPr lang="en-US" sz="2798" b="0" i="0" spc="0" baseline="0" dirty="0">
                <a:latin typeface="Calibri"/>
              </a:rPr>
              <a:t>y </a:t>
            </a:r>
            <a:r>
              <a:rPr lang="en-US" sz="2798" b="0" i="0" spc="-30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</a:t>
            </a:r>
            <a:r>
              <a:rPr lang="en-US" sz="2798" b="0" i="0" spc="-36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ead and legi</a:t>
            </a:r>
            <a:r>
              <a:rPr lang="en-US" sz="2798" b="0" i="0" spc="-11" baseline="0" dirty="0">
                <a:latin typeface="Calibri"/>
              </a:rPr>
              <a:t>b</a:t>
            </a:r>
            <a:r>
              <a:rPr lang="en-US" sz="2798" b="0" i="0" spc="0" baseline="0" dirty="0">
                <a:latin typeface="Calibri"/>
              </a:rPr>
              <a:t>le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B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eak </a:t>
            </a:r>
            <a:r>
              <a:rPr lang="en-US" sz="2795" b="0" i="0" spc="-16" baseline="0" dirty="0">
                <a:latin typeface="Calibri"/>
              </a:rPr>
              <a:t>t</a:t>
            </a:r>
            <a:r>
              <a:rPr lang="en-US" sz="2795" b="0" i="0" spc="-47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xt i</a:t>
            </a:r>
            <a:r>
              <a:rPr lang="en-US" sz="2795" b="0" i="0" spc="-36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easonable segme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</a:p>
        </p:txBody>
      </p:sp>
      <p:sp>
        <p:nvSpPr>
          <p:cNvPr id="196" name="Rectangle 196"/>
          <p:cNvSpPr/>
          <p:nvPr/>
        </p:nvSpPr>
        <p:spPr>
          <a:xfrm>
            <a:off x="1269491" y="2796927"/>
            <a:ext cx="7586585" cy="10990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3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olo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th</a:t>
            </a:r>
            <a:r>
              <a:rPr lang="en-US" sz="2795" b="0" i="0" spc="-25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a</a:t>
            </a:r>
            <a:r>
              <a:rPr lang="en-US" sz="2795" b="0" i="0" spc="-3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ea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y on the </a:t>
            </a:r>
            <a:r>
              <a:rPr lang="en-US" sz="2795" b="0" i="0" spc="-13" baseline="0" dirty="0">
                <a:latin typeface="Calibri"/>
              </a:rPr>
              <a:t>e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e </a:t>
            </a:r>
          </a:p>
          <a:p>
            <a:pPr marL="0">
              <a:lnSpc>
                <a:spcPts val="4824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 ple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ty of wh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space </a:t>
            </a:r>
          </a:p>
        </p:txBody>
      </p:sp>
      <p:sp>
        <p:nvSpPr>
          <p:cNvPr id="197" name="Rectangle 197"/>
          <p:cNvSpPr/>
          <p:nvPr/>
        </p:nvSpPr>
        <p:spPr>
          <a:xfrm>
            <a:off x="1269491" y="4022223"/>
            <a:ext cx="6667613" cy="10995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eade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h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di</a:t>
            </a:r>
            <a:r>
              <a:rPr lang="en-US" sz="2795" b="0" i="0" spc="-30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onli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eadi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habits </a:t>
            </a:r>
          </a:p>
          <a:p>
            <a:pPr marL="0">
              <a:lnSpc>
                <a:spcPts val="4827"/>
              </a:lnSpc>
            </a:pPr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Incl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de 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ty of head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ngs </a:t>
            </a:r>
          </a:p>
        </p:txBody>
      </p:sp>
      <p:sp>
        <p:nvSpPr>
          <p:cNvPr id="198" name="Rectangle 198"/>
          <p:cNvSpPr/>
          <p:nvPr/>
        </p:nvSpPr>
        <p:spPr>
          <a:xfrm>
            <a:off x="1269491" y="5247874"/>
            <a:ext cx="460221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Co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ol the widt</a:t>
            </a:r>
            <a:r>
              <a:rPr lang="en-US" sz="2795" b="0" i="0" spc="-11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 of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-47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xt </a:t>
            </a:r>
          </a:p>
        </p:txBody>
      </p:sp>
      <p:sp>
        <p:nvSpPr>
          <p:cNvPr id="199" name="Rectangle 199"/>
          <p:cNvSpPr/>
          <p:nvPr/>
        </p:nvSpPr>
        <p:spPr>
          <a:xfrm>
            <a:off x="9799573" y="3721253"/>
            <a:ext cx="1384313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Balance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 20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1" name="Picture 20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733" y="609563"/>
            <a:ext cx="9553956" cy="5717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0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" name="Freeform 203"/>
          <p:cNvSpPr/>
          <p:nvPr/>
        </p:nvSpPr>
        <p:spPr>
          <a:xfrm>
            <a:off x="10255122" y="2756878"/>
            <a:ext cx="569392" cy="923328"/>
          </a:xfrm>
          <a:custGeom>
            <a:avLst/>
            <a:gdLst/>
            <a:ahLst/>
            <a:cxnLst/>
            <a:rect l="0" t="0" r="0" b="0"/>
            <a:pathLst>
              <a:path w="569392" h="923328">
                <a:moveTo>
                  <a:pt x="0" y="923328"/>
                </a:moveTo>
                <a:lnTo>
                  <a:pt x="569392" y="923328"/>
                </a:lnTo>
                <a:lnTo>
                  <a:pt x="569392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Freeform 204"/>
          <p:cNvSpPr/>
          <p:nvPr/>
        </p:nvSpPr>
        <p:spPr>
          <a:xfrm>
            <a:off x="10255122" y="2756878"/>
            <a:ext cx="569392" cy="923328"/>
          </a:xfrm>
          <a:custGeom>
            <a:avLst/>
            <a:gdLst/>
            <a:ahLst/>
            <a:cxnLst/>
            <a:rect l="0" t="0" r="0" b="0"/>
            <a:pathLst>
              <a:path w="569392" h="923328">
                <a:moveTo>
                  <a:pt x="0" y="923328"/>
                </a:moveTo>
                <a:lnTo>
                  <a:pt x="569392" y="923328"/>
                </a:lnTo>
                <a:lnTo>
                  <a:pt x="569392" y="0"/>
                </a:lnTo>
                <a:lnTo>
                  <a:pt x="0" y="0"/>
                </a:lnTo>
                <a:lnTo>
                  <a:pt x="0" y="923328"/>
                </a:lnTo>
                <a:close/>
              </a:path>
            </a:pathLst>
          </a:custGeom>
          <a:noFill/>
          <a:ln w="25400" cap="flat" cmpd="sng">
            <a:solidFill>
              <a:srgbClr val="00B05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" name="Freeform 205"/>
          <p:cNvSpPr/>
          <p:nvPr/>
        </p:nvSpPr>
        <p:spPr>
          <a:xfrm>
            <a:off x="10394568" y="3003170"/>
            <a:ext cx="290703" cy="441071"/>
          </a:xfrm>
          <a:custGeom>
            <a:avLst/>
            <a:gdLst/>
            <a:ahLst/>
            <a:cxnLst/>
            <a:rect l="0" t="0" r="0" b="0"/>
            <a:pathLst>
              <a:path w="290703" h="441071">
                <a:moveTo>
                  <a:pt x="139065" y="0"/>
                </a:moveTo>
                <a:cubicBezTo>
                  <a:pt x="161545" y="0"/>
                  <a:pt x="181229" y="2921"/>
                  <a:pt x="198121" y="8635"/>
                </a:cubicBezTo>
                <a:cubicBezTo>
                  <a:pt x="215012" y="14223"/>
                  <a:pt x="228982" y="22225"/>
                  <a:pt x="240158" y="32384"/>
                </a:cubicBezTo>
                <a:cubicBezTo>
                  <a:pt x="251334" y="42545"/>
                  <a:pt x="259588" y="54609"/>
                  <a:pt x="265050" y="68579"/>
                </a:cubicBezTo>
                <a:cubicBezTo>
                  <a:pt x="270511" y="82422"/>
                  <a:pt x="273304" y="97535"/>
                  <a:pt x="273304" y="113538"/>
                </a:cubicBezTo>
                <a:cubicBezTo>
                  <a:pt x="273304" y="127634"/>
                  <a:pt x="271908" y="141477"/>
                  <a:pt x="269240" y="155066"/>
                </a:cubicBezTo>
                <a:cubicBezTo>
                  <a:pt x="266574" y="168655"/>
                  <a:pt x="260986" y="183388"/>
                  <a:pt x="252476" y="199135"/>
                </a:cubicBezTo>
                <a:cubicBezTo>
                  <a:pt x="244095" y="214884"/>
                  <a:pt x="232157" y="232283"/>
                  <a:pt x="216663" y="251333"/>
                </a:cubicBezTo>
                <a:cubicBezTo>
                  <a:pt x="201296" y="270509"/>
                  <a:pt x="180849" y="292608"/>
                  <a:pt x="155449" y="317880"/>
                </a:cubicBezTo>
                <a:lnTo>
                  <a:pt x="104902" y="369696"/>
                </a:lnTo>
                <a:lnTo>
                  <a:pt x="275590" y="369696"/>
                </a:lnTo>
                <a:cubicBezTo>
                  <a:pt x="277876" y="369696"/>
                  <a:pt x="279909" y="370459"/>
                  <a:pt x="281813" y="371728"/>
                </a:cubicBezTo>
                <a:cubicBezTo>
                  <a:pt x="283718" y="373126"/>
                  <a:pt x="285370" y="375158"/>
                  <a:pt x="286639" y="377952"/>
                </a:cubicBezTo>
                <a:cubicBezTo>
                  <a:pt x="288037" y="380746"/>
                  <a:pt x="289052" y="384428"/>
                  <a:pt x="289688" y="389001"/>
                </a:cubicBezTo>
                <a:cubicBezTo>
                  <a:pt x="290323" y="393572"/>
                  <a:pt x="290703" y="399034"/>
                  <a:pt x="290703" y="405257"/>
                </a:cubicBezTo>
                <a:cubicBezTo>
                  <a:pt x="290703" y="411734"/>
                  <a:pt x="290450" y="417195"/>
                  <a:pt x="289814" y="421766"/>
                </a:cubicBezTo>
                <a:cubicBezTo>
                  <a:pt x="289307" y="426339"/>
                  <a:pt x="288417" y="430148"/>
                  <a:pt x="287401" y="433070"/>
                </a:cubicBezTo>
                <a:cubicBezTo>
                  <a:pt x="286259" y="435990"/>
                  <a:pt x="284735" y="438022"/>
                  <a:pt x="282957" y="439165"/>
                </a:cubicBezTo>
                <a:cubicBezTo>
                  <a:pt x="281178" y="440435"/>
                  <a:pt x="279147" y="441071"/>
                  <a:pt x="276988" y="441071"/>
                </a:cubicBezTo>
                <a:lnTo>
                  <a:pt x="27813" y="441071"/>
                </a:lnTo>
                <a:cubicBezTo>
                  <a:pt x="22861" y="441071"/>
                  <a:pt x="18670" y="440563"/>
                  <a:pt x="15113" y="439673"/>
                </a:cubicBezTo>
                <a:cubicBezTo>
                  <a:pt x="11558" y="438784"/>
                  <a:pt x="8637" y="437134"/>
                  <a:pt x="6350" y="434594"/>
                </a:cubicBezTo>
                <a:cubicBezTo>
                  <a:pt x="4191" y="431927"/>
                  <a:pt x="2540" y="428244"/>
                  <a:pt x="1525" y="423290"/>
                </a:cubicBezTo>
                <a:cubicBezTo>
                  <a:pt x="509" y="418465"/>
                  <a:pt x="0" y="411988"/>
                  <a:pt x="0" y="404240"/>
                </a:cubicBezTo>
                <a:cubicBezTo>
                  <a:pt x="0" y="396875"/>
                  <a:pt x="382" y="390525"/>
                  <a:pt x="1016" y="385317"/>
                </a:cubicBezTo>
                <a:cubicBezTo>
                  <a:pt x="1651" y="380110"/>
                  <a:pt x="2922" y="375411"/>
                  <a:pt x="4700" y="371221"/>
                </a:cubicBezTo>
                <a:cubicBezTo>
                  <a:pt x="6477" y="367157"/>
                  <a:pt x="8763" y="363092"/>
                  <a:pt x="11558" y="359155"/>
                </a:cubicBezTo>
                <a:cubicBezTo>
                  <a:pt x="14351" y="355346"/>
                  <a:pt x="18035" y="351027"/>
                  <a:pt x="22479" y="346328"/>
                </a:cubicBezTo>
                <a:lnTo>
                  <a:pt x="97537" y="265938"/>
                </a:lnTo>
                <a:cubicBezTo>
                  <a:pt x="112396" y="250316"/>
                  <a:pt x="124461" y="236092"/>
                  <a:pt x="133604" y="223265"/>
                </a:cubicBezTo>
                <a:cubicBezTo>
                  <a:pt x="142749" y="210439"/>
                  <a:pt x="149988" y="198627"/>
                  <a:pt x="155067" y="188086"/>
                </a:cubicBezTo>
                <a:cubicBezTo>
                  <a:pt x="160275" y="177419"/>
                  <a:pt x="163703" y="167766"/>
                  <a:pt x="165609" y="158750"/>
                </a:cubicBezTo>
                <a:cubicBezTo>
                  <a:pt x="167513" y="149859"/>
                  <a:pt x="168529" y="141351"/>
                  <a:pt x="168529" y="133350"/>
                </a:cubicBezTo>
                <a:cubicBezTo>
                  <a:pt x="168529" y="125984"/>
                  <a:pt x="167260" y="118998"/>
                  <a:pt x="164974" y="112395"/>
                </a:cubicBezTo>
                <a:cubicBezTo>
                  <a:pt x="162561" y="105790"/>
                  <a:pt x="159132" y="100076"/>
                  <a:pt x="154560" y="95122"/>
                </a:cubicBezTo>
                <a:cubicBezTo>
                  <a:pt x="149988" y="90296"/>
                  <a:pt x="144273" y="86359"/>
                  <a:pt x="137288" y="83565"/>
                </a:cubicBezTo>
                <a:cubicBezTo>
                  <a:pt x="130429" y="80771"/>
                  <a:pt x="122301" y="79375"/>
                  <a:pt x="112903" y="79375"/>
                </a:cubicBezTo>
                <a:cubicBezTo>
                  <a:pt x="99696" y="79375"/>
                  <a:pt x="88012" y="81152"/>
                  <a:pt x="77851" y="84454"/>
                </a:cubicBezTo>
                <a:cubicBezTo>
                  <a:pt x="67691" y="87757"/>
                  <a:pt x="58801" y="91566"/>
                  <a:pt x="51054" y="95630"/>
                </a:cubicBezTo>
                <a:cubicBezTo>
                  <a:pt x="43435" y="99821"/>
                  <a:pt x="36958" y="103632"/>
                  <a:pt x="31877" y="107060"/>
                </a:cubicBezTo>
                <a:cubicBezTo>
                  <a:pt x="26671" y="110490"/>
                  <a:pt x="22734" y="112267"/>
                  <a:pt x="19813" y="112267"/>
                </a:cubicBezTo>
                <a:cubicBezTo>
                  <a:pt x="17780" y="112267"/>
                  <a:pt x="16002" y="111505"/>
                  <a:pt x="14605" y="110235"/>
                </a:cubicBezTo>
                <a:cubicBezTo>
                  <a:pt x="13209" y="108839"/>
                  <a:pt x="11938" y="106679"/>
                  <a:pt x="11050" y="103504"/>
                </a:cubicBezTo>
                <a:cubicBezTo>
                  <a:pt x="10161" y="100457"/>
                  <a:pt x="9525" y="96265"/>
                  <a:pt x="8890" y="90932"/>
                </a:cubicBezTo>
                <a:cubicBezTo>
                  <a:pt x="8383" y="85725"/>
                  <a:pt x="8128" y="79247"/>
                  <a:pt x="8128" y="71754"/>
                </a:cubicBezTo>
                <a:cubicBezTo>
                  <a:pt x="8128" y="66547"/>
                  <a:pt x="8255" y="62229"/>
                  <a:pt x="8637" y="58801"/>
                </a:cubicBezTo>
                <a:cubicBezTo>
                  <a:pt x="8890" y="55371"/>
                  <a:pt x="9399" y="52323"/>
                  <a:pt x="10034" y="49784"/>
                </a:cubicBezTo>
                <a:cubicBezTo>
                  <a:pt x="10796" y="47244"/>
                  <a:pt x="11685" y="44958"/>
                  <a:pt x="12700" y="43052"/>
                </a:cubicBezTo>
                <a:cubicBezTo>
                  <a:pt x="13843" y="41147"/>
                  <a:pt x="15875" y="38861"/>
                  <a:pt x="18670" y="36195"/>
                </a:cubicBezTo>
                <a:cubicBezTo>
                  <a:pt x="21463" y="33527"/>
                  <a:pt x="26543" y="30098"/>
                  <a:pt x="34037" y="26034"/>
                </a:cubicBezTo>
                <a:cubicBezTo>
                  <a:pt x="41529" y="21844"/>
                  <a:pt x="50674" y="17907"/>
                  <a:pt x="61596" y="13970"/>
                </a:cubicBezTo>
                <a:cubicBezTo>
                  <a:pt x="72645" y="10033"/>
                  <a:pt x="84710" y="6730"/>
                  <a:pt x="97790" y="4064"/>
                </a:cubicBezTo>
                <a:cubicBezTo>
                  <a:pt x="110999" y="1396"/>
                  <a:pt x="124714" y="0"/>
                  <a:pt x="139065" y="0"/>
                </a:cubicBezTo>
                <a:close/>
                <a:moveTo>
                  <a:pt x="-6539738" y="3854830"/>
                </a:moveTo>
              </a:path>
            </a:pathLst>
          </a:custGeom>
          <a:solidFill>
            <a:srgbClr val="E6B9B8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Freeform 206"/>
          <p:cNvSpPr/>
          <p:nvPr/>
        </p:nvSpPr>
        <p:spPr>
          <a:xfrm>
            <a:off x="10394568" y="3003170"/>
            <a:ext cx="290703" cy="441071"/>
          </a:xfrm>
          <a:custGeom>
            <a:avLst/>
            <a:gdLst/>
            <a:ahLst/>
            <a:cxnLst/>
            <a:rect l="0" t="0" r="0" b="0"/>
            <a:pathLst>
              <a:path w="290703" h="441071">
                <a:moveTo>
                  <a:pt x="139065" y="0"/>
                </a:moveTo>
                <a:cubicBezTo>
                  <a:pt x="161545" y="0"/>
                  <a:pt x="181229" y="2921"/>
                  <a:pt x="198121" y="8635"/>
                </a:cubicBezTo>
                <a:cubicBezTo>
                  <a:pt x="215012" y="14223"/>
                  <a:pt x="228982" y="22225"/>
                  <a:pt x="240158" y="32384"/>
                </a:cubicBezTo>
                <a:cubicBezTo>
                  <a:pt x="251334" y="42545"/>
                  <a:pt x="259588" y="54609"/>
                  <a:pt x="265050" y="68579"/>
                </a:cubicBezTo>
                <a:cubicBezTo>
                  <a:pt x="270511" y="82422"/>
                  <a:pt x="273304" y="97535"/>
                  <a:pt x="273304" y="113538"/>
                </a:cubicBezTo>
                <a:cubicBezTo>
                  <a:pt x="273304" y="127634"/>
                  <a:pt x="271908" y="141477"/>
                  <a:pt x="269240" y="155066"/>
                </a:cubicBezTo>
                <a:cubicBezTo>
                  <a:pt x="266574" y="168655"/>
                  <a:pt x="260986" y="183388"/>
                  <a:pt x="252476" y="199135"/>
                </a:cubicBezTo>
                <a:cubicBezTo>
                  <a:pt x="244095" y="214884"/>
                  <a:pt x="232157" y="232283"/>
                  <a:pt x="216663" y="251333"/>
                </a:cubicBezTo>
                <a:cubicBezTo>
                  <a:pt x="201296" y="270509"/>
                  <a:pt x="180849" y="292608"/>
                  <a:pt x="155449" y="317880"/>
                </a:cubicBezTo>
                <a:lnTo>
                  <a:pt x="104902" y="369696"/>
                </a:lnTo>
                <a:lnTo>
                  <a:pt x="275590" y="369696"/>
                </a:lnTo>
                <a:cubicBezTo>
                  <a:pt x="277876" y="369696"/>
                  <a:pt x="279909" y="370459"/>
                  <a:pt x="281813" y="371728"/>
                </a:cubicBezTo>
                <a:cubicBezTo>
                  <a:pt x="283718" y="373126"/>
                  <a:pt x="285370" y="375158"/>
                  <a:pt x="286639" y="377952"/>
                </a:cubicBezTo>
                <a:cubicBezTo>
                  <a:pt x="288037" y="380746"/>
                  <a:pt x="289052" y="384428"/>
                  <a:pt x="289688" y="389001"/>
                </a:cubicBezTo>
                <a:cubicBezTo>
                  <a:pt x="290323" y="393572"/>
                  <a:pt x="290703" y="399034"/>
                  <a:pt x="290703" y="405257"/>
                </a:cubicBezTo>
                <a:cubicBezTo>
                  <a:pt x="290703" y="411734"/>
                  <a:pt x="290450" y="417195"/>
                  <a:pt x="289814" y="421766"/>
                </a:cubicBezTo>
                <a:cubicBezTo>
                  <a:pt x="289307" y="426339"/>
                  <a:pt x="288417" y="430148"/>
                  <a:pt x="287401" y="433070"/>
                </a:cubicBezTo>
                <a:cubicBezTo>
                  <a:pt x="286259" y="435990"/>
                  <a:pt x="284735" y="438022"/>
                  <a:pt x="282957" y="439165"/>
                </a:cubicBezTo>
                <a:cubicBezTo>
                  <a:pt x="281178" y="440435"/>
                  <a:pt x="279147" y="441071"/>
                  <a:pt x="276988" y="441071"/>
                </a:cubicBezTo>
                <a:lnTo>
                  <a:pt x="27813" y="441071"/>
                </a:lnTo>
                <a:cubicBezTo>
                  <a:pt x="22861" y="441071"/>
                  <a:pt x="18670" y="440563"/>
                  <a:pt x="15113" y="439673"/>
                </a:cubicBezTo>
                <a:cubicBezTo>
                  <a:pt x="11558" y="438784"/>
                  <a:pt x="8637" y="437134"/>
                  <a:pt x="6350" y="434594"/>
                </a:cubicBezTo>
                <a:cubicBezTo>
                  <a:pt x="4191" y="431927"/>
                  <a:pt x="2540" y="428244"/>
                  <a:pt x="1525" y="423290"/>
                </a:cubicBezTo>
                <a:cubicBezTo>
                  <a:pt x="509" y="418465"/>
                  <a:pt x="0" y="411988"/>
                  <a:pt x="0" y="404240"/>
                </a:cubicBezTo>
                <a:cubicBezTo>
                  <a:pt x="0" y="396875"/>
                  <a:pt x="382" y="390525"/>
                  <a:pt x="1016" y="385317"/>
                </a:cubicBezTo>
                <a:cubicBezTo>
                  <a:pt x="1651" y="380110"/>
                  <a:pt x="2922" y="375411"/>
                  <a:pt x="4700" y="371221"/>
                </a:cubicBezTo>
                <a:cubicBezTo>
                  <a:pt x="6477" y="367157"/>
                  <a:pt x="8763" y="363092"/>
                  <a:pt x="11558" y="359155"/>
                </a:cubicBezTo>
                <a:cubicBezTo>
                  <a:pt x="14351" y="355346"/>
                  <a:pt x="18035" y="351027"/>
                  <a:pt x="22479" y="346328"/>
                </a:cubicBezTo>
                <a:lnTo>
                  <a:pt x="97537" y="265938"/>
                </a:lnTo>
                <a:cubicBezTo>
                  <a:pt x="112396" y="250316"/>
                  <a:pt x="124461" y="236092"/>
                  <a:pt x="133604" y="223265"/>
                </a:cubicBezTo>
                <a:cubicBezTo>
                  <a:pt x="142749" y="210439"/>
                  <a:pt x="149988" y="198627"/>
                  <a:pt x="155067" y="188086"/>
                </a:cubicBezTo>
                <a:cubicBezTo>
                  <a:pt x="160275" y="177419"/>
                  <a:pt x="163703" y="167766"/>
                  <a:pt x="165609" y="158750"/>
                </a:cubicBezTo>
                <a:cubicBezTo>
                  <a:pt x="167513" y="149859"/>
                  <a:pt x="168529" y="141351"/>
                  <a:pt x="168529" y="133350"/>
                </a:cubicBezTo>
                <a:cubicBezTo>
                  <a:pt x="168529" y="125984"/>
                  <a:pt x="167260" y="118998"/>
                  <a:pt x="164974" y="112395"/>
                </a:cubicBezTo>
                <a:cubicBezTo>
                  <a:pt x="162561" y="105790"/>
                  <a:pt x="159132" y="100076"/>
                  <a:pt x="154560" y="95122"/>
                </a:cubicBezTo>
                <a:cubicBezTo>
                  <a:pt x="149988" y="90296"/>
                  <a:pt x="144273" y="86359"/>
                  <a:pt x="137288" y="83565"/>
                </a:cubicBezTo>
                <a:cubicBezTo>
                  <a:pt x="130429" y="80771"/>
                  <a:pt x="122301" y="79375"/>
                  <a:pt x="112903" y="79375"/>
                </a:cubicBezTo>
                <a:cubicBezTo>
                  <a:pt x="99696" y="79375"/>
                  <a:pt x="88012" y="81152"/>
                  <a:pt x="77851" y="84454"/>
                </a:cubicBezTo>
                <a:cubicBezTo>
                  <a:pt x="67691" y="87757"/>
                  <a:pt x="58801" y="91566"/>
                  <a:pt x="51054" y="95630"/>
                </a:cubicBezTo>
                <a:cubicBezTo>
                  <a:pt x="43435" y="99821"/>
                  <a:pt x="36958" y="103632"/>
                  <a:pt x="31877" y="107060"/>
                </a:cubicBezTo>
                <a:cubicBezTo>
                  <a:pt x="26671" y="110490"/>
                  <a:pt x="22734" y="112267"/>
                  <a:pt x="19813" y="112267"/>
                </a:cubicBezTo>
                <a:cubicBezTo>
                  <a:pt x="17780" y="112267"/>
                  <a:pt x="16002" y="111505"/>
                  <a:pt x="14605" y="110235"/>
                </a:cubicBezTo>
                <a:cubicBezTo>
                  <a:pt x="13209" y="108839"/>
                  <a:pt x="11938" y="106679"/>
                  <a:pt x="11050" y="103504"/>
                </a:cubicBezTo>
                <a:cubicBezTo>
                  <a:pt x="10161" y="100457"/>
                  <a:pt x="9525" y="96265"/>
                  <a:pt x="8890" y="90932"/>
                </a:cubicBezTo>
                <a:cubicBezTo>
                  <a:pt x="8383" y="85725"/>
                  <a:pt x="8128" y="79247"/>
                  <a:pt x="8128" y="71754"/>
                </a:cubicBezTo>
                <a:cubicBezTo>
                  <a:pt x="8128" y="66547"/>
                  <a:pt x="8255" y="62229"/>
                  <a:pt x="8637" y="58801"/>
                </a:cubicBezTo>
                <a:cubicBezTo>
                  <a:pt x="8890" y="55371"/>
                  <a:pt x="9399" y="52323"/>
                  <a:pt x="10034" y="49784"/>
                </a:cubicBezTo>
                <a:cubicBezTo>
                  <a:pt x="10796" y="47244"/>
                  <a:pt x="11685" y="44958"/>
                  <a:pt x="12700" y="43052"/>
                </a:cubicBezTo>
                <a:cubicBezTo>
                  <a:pt x="13843" y="41147"/>
                  <a:pt x="15875" y="38861"/>
                  <a:pt x="18670" y="36195"/>
                </a:cubicBezTo>
                <a:cubicBezTo>
                  <a:pt x="21463" y="33527"/>
                  <a:pt x="26543" y="30098"/>
                  <a:pt x="34037" y="26034"/>
                </a:cubicBezTo>
                <a:cubicBezTo>
                  <a:pt x="41529" y="21844"/>
                  <a:pt x="50674" y="17907"/>
                  <a:pt x="61596" y="13970"/>
                </a:cubicBezTo>
                <a:cubicBezTo>
                  <a:pt x="72645" y="10033"/>
                  <a:pt x="84710" y="6730"/>
                  <a:pt x="97790" y="4064"/>
                </a:cubicBezTo>
                <a:cubicBezTo>
                  <a:pt x="110999" y="1396"/>
                  <a:pt x="124714" y="0"/>
                  <a:pt x="139065" y="0"/>
                </a:cubicBezTo>
                <a:close/>
                <a:moveTo>
                  <a:pt x="-6539738" y="3854830"/>
                </a:moveTo>
              </a:path>
            </a:pathLst>
          </a:custGeom>
          <a:noFill/>
          <a:ln w="22859" cap="flat" cmpd="sng">
            <a:solidFill>
              <a:srgbClr val="C0504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7" name="Rectangle 207"/>
          <p:cNvSpPr/>
          <p:nvPr/>
        </p:nvSpPr>
        <p:spPr>
          <a:xfrm>
            <a:off x="3461639" y="191923"/>
            <a:ext cx="5156238" cy="13417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C</a:t>
            </a:r>
            <a:r>
              <a:rPr lang="en-US" sz="4404" b="0" i="0" spc="-79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52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26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n</a:t>
            </a:r>
            <a:r>
              <a:rPr lang="en-US" sz="4404" b="0" i="0" spc="-17" baseline="0" dirty="0">
                <a:latin typeface="Calibri"/>
              </a:rPr>
              <a:t>g</a:t>
            </a:r>
            <a:r>
              <a:rPr lang="en-US" sz="4404" b="0" i="0" spc="0" baseline="0" dirty="0">
                <a:latin typeface="Calibri"/>
              </a:rPr>
              <a:t> a </a:t>
            </a:r>
            <a:r>
              <a:rPr lang="en-US" sz="4404" b="0" i="0" spc="-17" baseline="0" dirty="0">
                <a:latin typeface="Calibri"/>
              </a:rPr>
              <a:t>U</a:t>
            </a:r>
            <a:r>
              <a:rPr lang="en-US" sz="4404" b="0" i="0" spc="0" baseline="0" dirty="0">
                <a:latin typeface="Calibri"/>
              </a:rPr>
              <a:t>nified</a:t>
            </a:r>
            <a:r>
              <a:rPr lang="en-US" sz="4404" b="0" i="0" spc="-35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Si</a:t>
            </a:r>
            <a:r>
              <a:rPr lang="en-US" sz="4404" b="0" i="0" spc="-44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 </a:t>
            </a:r>
          </a:p>
          <a:p>
            <a:pPr marL="1749805">
              <a:lnSpc>
                <a:spcPts val="5279"/>
              </a:lnSpc>
            </a:pPr>
            <a:r>
              <a:rPr lang="en-US" sz="4404" b="0" i="0" spc="0" baseline="0" dirty="0">
                <a:latin typeface="Calibri"/>
              </a:rPr>
              <a:t>Design </a:t>
            </a:r>
          </a:p>
        </p:txBody>
      </p:sp>
      <p:sp>
        <p:nvSpPr>
          <p:cNvPr id="208" name="Rectangle 208"/>
          <p:cNvSpPr/>
          <p:nvPr/>
        </p:nvSpPr>
        <p:spPr>
          <a:xfrm>
            <a:off x="1141780" y="1446702"/>
            <a:ext cx="8120315" cy="10996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20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an the un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fy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the</a:t>
            </a:r>
            <a:r>
              <a:rPr lang="en-US" sz="2798" b="0" i="0" spc="-11" baseline="0" dirty="0">
                <a:latin typeface="Calibri"/>
              </a:rPr>
              <a:t>m</a:t>
            </a:r>
            <a:r>
              <a:rPr lang="en-US" sz="2798" b="0" i="0" spc="0" baseline="0" dirty="0">
                <a:latin typeface="Calibri"/>
              </a:rPr>
              <a:t>es and </a:t>
            </a:r>
            <a:r>
              <a:rPr lang="en-US" sz="2798" b="0" i="0" spc="-39" baseline="0" dirty="0">
                <a:latin typeface="Calibri"/>
              </a:rPr>
              <a:t>s</a:t>
            </a:r>
            <a:r>
              <a:rPr lang="en-US" sz="2798" b="0" i="0" spc="0" baseline="0" dirty="0">
                <a:latin typeface="Calibri"/>
              </a:rPr>
              <a:t>tr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ctu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</a:t>
            </a:r>
          </a:p>
          <a:p>
            <a:pPr marL="0">
              <a:lnSpc>
                <a:spcPts val="4825"/>
              </a:lnSpc>
            </a:pPr>
            <a:r>
              <a:rPr lang="en-US" sz="2795" b="0" i="0" spc="522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Commu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c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a 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sual theme with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choices </a:t>
            </a:r>
          </a:p>
        </p:txBody>
      </p:sp>
      <p:sp>
        <p:nvSpPr>
          <p:cNvPr id="209" name="Rectangle 209"/>
          <p:cNvSpPr/>
          <p:nvPr/>
        </p:nvSpPr>
        <p:spPr>
          <a:xfrm>
            <a:off x="1141780" y="2732888"/>
            <a:ext cx="6343332" cy="16517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Cons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der mo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than each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</a:t>
            </a:r>
          </a:p>
          <a:p>
            <a:pPr marL="457530">
              <a:lnSpc>
                <a:spcPts val="4827"/>
              </a:lnSpc>
              <a:tabLst>
                <a:tab pos="971117" algn="l"/>
              </a:tabLst>
            </a:pPr>
            <a:r>
              <a:rPr lang="en-US" sz="2798" b="0" i="0" spc="0" baseline="0" dirty="0">
                <a:latin typeface="Calibri"/>
              </a:rPr>
              <a:t>a)	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an smoot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0" baseline="0" dirty="0">
                <a:latin typeface="Calibri"/>
              </a:rPr>
              <a:t> t</a:t>
            </a:r>
            <a:r>
              <a:rPr lang="en-US" sz="2798" b="0" i="0" spc="-67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ans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tions </a:t>
            </a:r>
          </a:p>
          <a:p>
            <a:pPr marL="457530">
              <a:lnSpc>
                <a:spcPts val="4823"/>
              </a:lnSpc>
              <a:tabLst>
                <a:tab pos="971117" algn="l"/>
              </a:tabLst>
            </a:pPr>
            <a:r>
              <a:rPr lang="en-US" sz="2795" b="0" i="0" spc="0" baseline="0" dirty="0">
                <a:latin typeface="Calibri"/>
              </a:rPr>
              <a:t>b)	Use a grid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p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 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sual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10" name="Rectangle 210"/>
          <p:cNvSpPr/>
          <p:nvPr/>
        </p:nvSpPr>
        <p:spPr>
          <a:xfrm>
            <a:off x="1599311" y="4571178"/>
            <a:ext cx="4385873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13587" algn="l"/>
              </a:tabLst>
            </a:pPr>
            <a:r>
              <a:rPr lang="en-US" sz="2798" b="0" i="0" spc="0" baseline="0" dirty="0">
                <a:latin typeface="Calibri"/>
              </a:rPr>
              <a:t>c)	Incl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de acti</a:t>
            </a:r>
            <a:r>
              <a:rPr lang="en-US" sz="2798" b="0" i="0" spc="-30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11" baseline="0" dirty="0">
                <a:latin typeface="Calibri"/>
              </a:rPr>
              <a:t> </a:t>
            </a:r>
            <a:r>
              <a:rPr lang="en-US" sz="2798" b="0" i="0" spc="0" baseline="0" dirty="0">
                <a:latin typeface="Calibri"/>
              </a:rPr>
              <a:t>whi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space </a:t>
            </a:r>
          </a:p>
        </p:txBody>
      </p:sp>
      <p:sp>
        <p:nvSpPr>
          <p:cNvPr id="211" name="Rectangle 211"/>
          <p:cNvSpPr/>
          <p:nvPr/>
        </p:nvSpPr>
        <p:spPr>
          <a:xfrm>
            <a:off x="10072751" y="3859266"/>
            <a:ext cx="979251" cy="488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0" baseline="0" dirty="0">
                <a:latin typeface="Calibri"/>
              </a:rPr>
              <a:t>Uni</a:t>
            </a:r>
            <a:r>
              <a:rPr lang="en-US" sz="3206" b="0" i="0" spc="-12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y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reeform 21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Rectangle 213"/>
          <p:cNvSpPr/>
          <p:nvPr/>
        </p:nvSpPr>
        <p:spPr>
          <a:xfrm>
            <a:off x="2344166" y="274219"/>
            <a:ext cx="5563146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P</a:t>
            </a:r>
            <a:r>
              <a:rPr lang="en-US" sz="4404" b="0" i="0" spc="-26" baseline="0" dirty="0">
                <a:latin typeface="Calibri"/>
              </a:rPr>
              <a:t>l</a:t>
            </a:r>
            <a:r>
              <a:rPr lang="en-US" sz="4404" b="0" i="0" spc="0" baseline="0" dirty="0">
                <a:latin typeface="Calibri"/>
              </a:rPr>
              <a:t>a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 Smooth</a:t>
            </a:r>
            <a:r>
              <a:rPr lang="en-US" sz="4404" b="0" i="0" spc="-47" baseline="0" dirty="0">
                <a:latin typeface="Calibri"/>
              </a:rPr>
              <a:t> </a:t>
            </a:r>
            <a:r>
              <a:rPr lang="en-US" sz="4404" b="0" i="0" spc="-286" baseline="0" dirty="0">
                <a:latin typeface="Calibri"/>
              </a:rPr>
              <a:t>T</a:t>
            </a:r>
            <a:r>
              <a:rPr lang="en-US" sz="4404" b="0" i="0" spc="-96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a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s</a:t>
            </a:r>
            <a:r>
              <a:rPr lang="en-US" sz="4404" b="0" i="0" spc="-22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26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on</a:t>
            </a:r>
            <a:r>
              <a:rPr lang="en-US" sz="4404" b="0" i="0" spc="-18" baseline="0" dirty="0">
                <a:latin typeface="Calibri"/>
              </a:rPr>
              <a:t>s</a:t>
            </a:r>
            <a:r>
              <a:rPr lang="en-US" sz="4404" b="0" i="0" spc="0" baseline="0" dirty="0">
                <a:latin typeface="Calibri"/>
              </a:rPr>
              <a:t> </a:t>
            </a:r>
          </a:p>
        </p:txBody>
      </p:sp>
      <p:sp>
        <p:nvSpPr>
          <p:cNvPr id="214" name="Rectangle 214"/>
          <p:cNvSpPr/>
          <p:nvPr/>
        </p:nvSpPr>
        <p:spPr>
          <a:xfrm>
            <a:off x="1383791" y="1699392"/>
            <a:ext cx="5148044" cy="17119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an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c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6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a unif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ed loo</a:t>
            </a:r>
            <a:r>
              <a:rPr lang="en-US" sz="2795" b="0" i="0" spc="-21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 </a:t>
            </a:r>
          </a:p>
          <a:p>
            <a:pPr marL="0">
              <a:lnSpc>
                <a:spcPts val="4826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ei</a:t>
            </a:r>
            <a:r>
              <a:rPr lang="en-US" sz="2795" b="0" i="0" spc="-19" baseline="0" dirty="0">
                <a:latin typeface="Calibri"/>
              </a:rPr>
              <a:t>n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ce ide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tify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ng eleme</a:t>
            </a:r>
            <a:r>
              <a:rPr lang="en-US" sz="2795" b="0" i="0" spc="-25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30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Consi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ency and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epetition c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6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15" name="Rectangle 215"/>
          <p:cNvSpPr/>
          <p:nvPr/>
        </p:nvSpPr>
        <p:spPr>
          <a:xfrm>
            <a:off x="1612391" y="3369285"/>
            <a:ext cx="2788652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smooth 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ansit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ons </a:t>
            </a:r>
          </a:p>
        </p:txBody>
      </p:sp>
      <p:sp>
        <p:nvSpPr>
          <p:cNvPr id="216" name="Rectangle 216"/>
          <p:cNvSpPr/>
          <p:nvPr/>
        </p:nvSpPr>
        <p:spPr>
          <a:xfrm>
            <a:off x="1383791" y="3921678"/>
            <a:ext cx="4979544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ace n</a:t>
            </a:r>
            <a:r>
              <a:rPr lang="en-US" sz="2798" b="0" i="0" spc="-41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eleme</a:t>
            </a:r>
            <a:r>
              <a:rPr lang="en-US" sz="2798" b="0" i="0" spc="-3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ts i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the </a:t>
            </a:r>
          </a:p>
        </p:txBody>
      </p:sp>
      <p:sp>
        <p:nvSpPr>
          <p:cNvPr id="217" name="Rectangle 217"/>
          <p:cNvSpPr/>
          <p:nvPr/>
        </p:nvSpPr>
        <p:spPr>
          <a:xfrm>
            <a:off x="1612391" y="4366362"/>
            <a:ext cx="4100817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same posit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on on each pa</a:t>
            </a:r>
            <a:r>
              <a:rPr lang="en-US" sz="2795" b="0" i="0" spc="-13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18" name="Rectangle 218"/>
          <p:cNvSpPr/>
          <p:nvPr/>
        </p:nvSpPr>
        <p:spPr>
          <a:xfrm>
            <a:off x="1383791" y="4918969"/>
            <a:ext cx="5122833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 the same n</a:t>
            </a:r>
            <a:r>
              <a:rPr lang="en-US" sz="2795" b="0" i="0" spc="-44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g</a:t>
            </a:r>
            <a:r>
              <a:rPr lang="en-US" sz="2795" b="0" i="0" spc="-6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aphics </a:t>
            </a:r>
          </a:p>
        </p:txBody>
      </p:sp>
      <p:sp>
        <p:nvSpPr>
          <p:cNvPr id="219" name="Rectangle 219"/>
          <p:cNvSpPr/>
          <p:nvPr/>
        </p:nvSpPr>
        <p:spPr>
          <a:xfrm>
            <a:off x="1612391" y="5363338"/>
            <a:ext cx="2884664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th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oughou</a:t>
            </a:r>
            <a:r>
              <a:rPr lang="en-US" sz="2795" b="0" i="0" spc="-1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 the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22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" name="Rectangle 221"/>
          <p:cNvSpPr/>
          <p:nvPr/>
        </p:nvSpPr>
        <p:spPr>
          <a:xfrm>
            <a:off x="2046732" y="66411"/>
            <a:ext cx="6386175" cy="13420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Use</a:t>
            </a:r>
            <a:r>
              <a:rPr lang="en-US" sz="4406" b="0" i="0" spc="-26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a G</a:t>
            </a:r>
            <a:r>
              <a:rPr lang="en-US" sz="4406" b="0" i="0" spc="-22" baseline="0" dirty="0">
                <a:latin typeface="Calibri"/>
              </a:rPr>
              <a:t>r</a:t>
            </a:r>
            <a:r>
              <a:rPr lang="en-US" sz="4406" b="0" i="0" spc="-17" baseline="0" dirty="0">
                <a:latin typeface="Calibri"/>
              </a:rPr>
              <a:t>i</a:t>
            </a:r>
            <a:r>
              <a:rPr lang="en-US" sz="4406" b="0" i="0" spc="0" baseline="0" dirty="0">
                <a:latin typeface="Calibri"/>
              </a:rPr>
              <a:t>d</a:t>
            </a:r>
            <a:r>
              <a:rPr lang="en-US" sz="4406" b="0" i="0" spc="-19" baseline="0" dirty="0">
                <a:latin typeface="Calibri"/>
              </a:rPr>
              <a:t> </a:t>
            </a:r>
            <a:r>
              <a:rPr lang="en-US" sz="4406" b="0" i="0" spc="-48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o P</a:t>
            </a:r>
            <a:r>
              <a:rPr lang="en-US" sz="4406" b="0" i="0" spc="-96" baseline="0" dirty="0">
                <a:latin typeface="Calibri"/>
              </a:rPr>
              <a:t>r</a:t>
            </a:r>
            <a:r>
              <a:rPr lang="en-US" sz="4406" b="0" i="0" spc="-30" baseline="0" dirty="0">
                <a:latin typeface="Calibri"/>
              </a:rPr>
              <a:t>o</a:t>
            </a:r>
            <a:r>
              <a:rPr lang="en-US" sz="4406" b="0" i="0" spc="0" baseline="0" dirty="0">
                <a:latin typeface="Calibri"/>
              </a:rPr>
              <a:t>v</a:t>
            </a:r>
            <a:r>
              <a:rPr lang="en-US" sz="4406" b="0" i="0" spc="-30" baseline="0" dirty="0">
                <a:latin typeface="Calibri"/>
              </a:rPr>
              <a:t>i</a:t>
            </a:r>
            <a:r>
              <a:rPr lang="en-US" sz="4406" b="0" i="0" spc="0" baseline="0" dirty="0">
                <a:latin typeface="Calibri"/>
              </a:rPr>
              <a:t>d</a:t>
            </a:r>
            <a:r>
              <a:rPr lang="en-US" sz="4406" b="0" i="0" spc="-17" baseline="0" dirty="0">
                <a:latin typeface="Calibri"/>
              </a:rPr>
              <a:t>e</a:t>
            </a:r>
            <a:r>
              <a:rPr lang="en-US" sz="4406" b="0" i="0" spc="0" baseline="0" dirty="0">
                <a:latin typeface="Calibri"/>
              </a:rPr>
              <a:t> Visual </a:t>
            </a:r>
          </a:p>
          <a:p>
            <a:pPr marL="2077465">
              <a:lnSpc>
                <a:spcPts val="5279"/>
              </a:lnSpc>
            </a:pPr>
            <a:r>
              <a:rPr lang="en-US" sz="4404" b="0" i="0" spc="0" baseline="0" dirty="0">
                <a:latin typeface="Calibri"/>
              </a:rPr>
              <a:t>S</a:t>
            </a:r>
            <a:r>
              <a:rPr lang="en-US" sz="4404" b="0" i="0" spc="-17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r</a:t>
            </a:r>
            <a:r>
              <a:rPr lang="en-US" sz="4404" b="0" i="0" spc="-22" baseline="0" dirty="0">
                <a:latin typeface="Calibri"/>
              </a:rPr>
              <a:t>u</a:t>
            </a:r>
            <a:r>
              <a:rPr lang="en-US" sz="4404" b="0" i="0" spc="-13" baseline="0" dirty="0">
                <a:latin typeface="Calibri"/>
              </a:rPr>
              <a:t>c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17" baseline="0" dirty="0">
                <a:latin typeface="Calibri"/>
              </a:rPr>
              <a:t>u</a:t>
            </a:r>
            <a:r>
              <a:rPr lang="en-US" sz="4404" b="0" i="0" spc="-74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 </a:t>
            </a:r>
          </a:p>
        </p:txBody>
      </p:sp>
      <p:sp>
        <p:nvSpPr>
          <p:cNvPr id="222" name="Rectangle 222"/>
          <p:cNvSpPr/>
          <p:nvPr/>
        </p:nvSpPr>
        <p:spPr>
          <a:xfrm>
            <a:off x="1183843" y="1543690"/>
            <a:ext cx="7653946" cy="10990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</a:t>
            </a:r>
            <a:r>
              <a:rPr lang="en-US" sz="2795" b="0" i="0" spc="-30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of a </a:t>
            </a:r>
            <a:r>
              <a:rPr lang="en-US" sz="2795" b="0" i="0" spc="-10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is imposed </a:t>
            </a:r>
            <a:r>
              <a:rPr lang="en-US" sz="2795" b="0" i="0" spc="-16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y the grid </a:t>
            </a:r>
          </a:p>
          <a:p>
            <a:pPr marL="0">
              <a:lnSpc>
                <a:spcPts val="4824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gr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 is a </a:t>
            </a:r>
            <a:r>
              <a:rPr lang="en-US" sz="2795" b="0" i="0" spc="-13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once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tual l</a:t>
            </a:r>
            <a:r>
              <a:rPr lang="en-US" sz="2795" b="0" i="0" spc="-50" baseline="0" dirty="0">
                <a:latin typeface="Calibri"/>
              </a:rPr>
              <a:t>a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out d</a:t>
            </a:r>
            <a:r>
              <a:rPr lang="en-US" sz="2795" b="0" i="0" spc="-13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ce </a:t>
            </a:r>
          </a:p>
        </p:txBody>
      </p:sp>
      <p:sp>
        <p:nvSpPr>
          <p:cNvPr id="223" name="Rectangle 223"/>
          <p:cNvSpPr/>
          <p:nvPr/>
        </p:nvSpPr>
        <p:spPr>
          <a:xfrm>
            <a:off x="1183843" y="2768899"/>
            <a:ext cx="7667731" cy="1099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The gri</a:t>
            </a:r>
            <a:r>
              <a:rPr lang="en-US" sz="2798" b="0" i="0" spc="-13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 al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gns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i</a:t>
            </a:r>
            <a:r>
              <a:rPr lang="en-US" sz="2798" b="0" i="0" spc="-36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ol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mns and 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19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s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Impose a gri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 </a:t>
            </a:r>
            <a:r>
              <a:rPr lang="en-US" sz="2795" b="0" i="0" spc="-19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p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 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sual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onsi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ency </a:t>
            </a:r>
          </a:p>
        </p:txBody>
      </p:sp>
      <p:sp>
        <p:nvSpPr>
          <p:cNvPr id="224" name="Rectangle 224"/>
          <p:cNvSpPr/>
          <p:nvPr/>
        </p:nvSpPr>
        <p:spPr>
          <a:xfrm>
            <a:off x="1183843" y="3994449"/>
            <a:ext cx="7795759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198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an b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eak out of the gr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d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p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de </a:t>
            </a:r>
            <a:r>
              <a:rPr lang="en-US" sz="2798" b="0" i="0" spc="-41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ari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ty and  </a:t>
            </a:r>
          </a:p>
        </p:txBody>
      </p:sp>
      <p:sp>
        <p:nvSpPr>
          <p:cNvPr id="225" name="Rectangle 225"/>
          <p:cNvSpPr/>
          <p:nvPr/>
        </p:nvSpPr>
        <p:spPr>
          <a:xfrm>
            <a:off x="1412494" y="4439133"/>
            <a:ext cx="3116566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h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ghl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</a:t>
            </a:r>
            <a:r>
              <a:rPr lang="en-US" sz="2795" b="0" i="0" spc="-25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t i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</a:t>
            </a:r>
          </a:p>
        </p:txBody>
      </p:sp>
      <p:sp>
        <p:nvSpPr>
          <p:cNvPr id="226" name="Rectangle 226"/>
          <p:cNvSpPr/>
          <p:nvPr/>
        </p:nvSpPr>
        <p:spPr>
          <a:xfrm>
            <a:off x="1183843" y="4991486"/>
            <a:ext cx="6611429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gr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 p</a:t>
            </a:r>
            <a:r>
              <a:rPr lang="en-US" sz="2795" b="0" i="0" spc="-55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des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ma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gins and gu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 </a:t>
            </a:r>
          </a:p>
        </p:txBody>
      </p:sp>
      <p:sp>
        <p:nvSpPr>
          <p:cNvPr id="227" name="Rectangle 227"/>
          <p:cNvSpPr/>
          <p:nvPr/>
        </p:nvSpPr>
        <p:spPr>
          <a:xfrm>
            <a:off x="1412494" y="5435895"/>
            <a:ext cx="2767385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b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</a:t>
            </a:r>
            <a:r>
              <a:rPr lang="en-US" sz="2798" b="0" i="0" spc="-22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een e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eme</a:t>
            </a:r>
            <a:r>
              <a:rPr lang="en-US" sz="2798" b="0" i="0" spc="-36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ts </a:t>
            </a:r>
          </a:p>
        </p:txBody>
      </p:sp>
      <p:sp>
        <p:nvSpPr>
          <p:cNvPr id="228" name="Rectangle 228"/>
          <p:cNvSpPr/>
          <p:nvPr/>
        </p:nvSpPr>
        <p:spPr>
          <a:xfrm>
            <a:off x="9798431" y="3186964"/>
            <a:ext cx="2047506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Gr</a:t>
            </a:r>
            <a:r>
              <a:rPr lang="en-US" sz="3204" b="0" i="0" spc="-12" baseline="0" dirty="0">
                <a:latin typeface="Calibri"/>
              </a:rPr>
              <a:t>i</a:t>
            </a:r>
            <a:r>
              <a:rPr lang="en-US" sz="3204" b="0" i="0" spc="0" baseline="0" dirty="0">
                <a:latin typeface="Calibri"/>
              </a:rPr>
              <a:t>d Theory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 22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0" name="Picture 23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0295" y="455664"/>
            <a:ext cx="8607932" cy="60817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 23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" name="Rectangle 232"/>
          <p:cNvSpPr/>
          <p:nvPr/>
        </p:nvSpPr>
        <p:spPr>
          <a:xfrm>
            <a:off x="4193159" y="271516"/>
            <a:ext cx="3999210" cy="13420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Use</a:t>
            </a:r>
            <a:r>
              <a:rPr lang="en-US" sz="4406" b="0" i="0" spc="-26" baseline="0" dirty="0">
                <a:latin typeface="Calibri"/>
              </a:rPr>
              <a:t> </a:t>
            </a:r>
            <a:r>
              <a:rPr lang="en-US" sz="4406" b="0" i="0" spc="-17" baseline="0" dirty="0">
                <a:latin typeface="Calibri"/>
              </a:rPr>
              <a:t>Ac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30" baseline="0" dirty="0">
                <a:latin typeface="Calibri"/>
              </a:rPr>
              <a:t>i</a:t>
            </a:r>
            <a:r>
              <a:rPr lang="en-US" sz="4406" b="0" i="0" spc="-61" baseline="0" dirty="0">
                <a:latin typeface="Calibri"/>
              </a:rPr>
              <a:t>v</a:t>
            </a:r>
            <a:r>
              <a:rPr lang="en-US" sz="4406" b="0" i="0" spc="0" baseline="0" dirty="0">
                <a:latin typeface="Calibri"/>
              </a:rPr>
              <a:t>e W</a:t>
            </a:r>
            <a:r>
              <a:rPr lang="en-US" sz="4406" b="0" i="0" spc="-17" baseline="0" dirty="0">
                <a:latin typeface="Calibri"/>
              </a:rPr>
              <a:t>hi</a:t>
            </a:r>
            <a:r>
              <a:rPr lang="en-US" sz="4406" b="0" i="0" spc="-61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 </a:t>
            </a:r>
          </a:p>
          <a:p>
            <a:pPr marL="1267967">
              <a:lnSpc>
                <a:spcPts val="5279"/>
              </a:lnSpc>
            </a:pPr>
            <a:r>
              <a:rPr lang="en-US" sz="4404" b="0" i="0" spc="0" baseline="0" dirty="0">
                <a:latin typeface="Calibri"/>
              </a:rPr>
              <a:t>Space </a:t>
            </a:r>
          </a:p>
        </p:txBody>
      </p:sp>
      <p:sp>
        <p:nvSpPr>
          <p:cNvPr id="233" name="Rectangle 233"/>
          <p:cNvSpPr/>
          <p:nvPr/>
        </p:nvSpPr>
        <p:spPr>
          <a:xfrm>
            <a:off x="1299972" y="1623447"/>
            <a:ext cx="6782168" cy="10990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16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spaces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blank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eas of the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</a:t>
            </a:r>
          </a:p>
          <a:p>
            <a:pPr marL="0">
              <a:lnSpc>
                <a:spcPts val="4823"/>
              </a:lnSpc>
            </a:pPr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 wh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space de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1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ely </a:t>
            </a:r>
          </a:p>
        </p:txBody>
      </p:sp>
      <p:sp>
        <p:nvSpPr>
          <p:cNvPr id="234" name="Rectangle 234"/>
          <p:cNvSpPr/>
          <p:nvPr/>
        </p:nvSpPr>
        <p:spPr>
          <a:xfrm>
            <a:off x="1299972" y="2848782"/>
            <a:ext cx="6471341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20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Good use of whi</a:t>
            </a:r>
            <a:r>
              <a:rPr lang="en-US" sz="2798" b="0" i="0" spc="-30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space gu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des the 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eader </a:t>
            </a:r>
          </a:p>
        </p:txBody>
      </p:sp>
      <p:sp>
        <p:nvSpPr>
          <p:cNvPr id="235" name="Rectangle 235"/>
          <p:cNvSpPr/>
          <p:nvPr/>
        </p:nvSpPr>
        <p:spPr>
          <a:xfrm>
            <a:off x="1299972" y="3522066"/>
            <a:ext cx="9931133" cy="10390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7726"/>
            <a:r>
              <a:rPr lang="en-US" sz="2795" b="1" i="0" spc="0" baseline="0" dirty="0">
                <a:latin typeface="Calibri,Bold"/>
              </a:rPr>
              <a:t>Whi</a:t>
            </a:r>
            <a:r>
              <a:rPr lang="en-US" sz="2795" b="1" i="0" spc="-41" baseline="0" dirty="0">
                <a:latin typeface="Calibri,Bold"/>
              </a:rPr>
              <a:t>t</a:t>
            </a:r>
            <a:r>
              <a:rPr lang="en-US" sz="2795" b="1" i="0" spc="0" baseline="0" dirty="0">
                <a:latin typeface="Calibri,Bold"/>
              </a:rPr>
              <a:t>e space th</a:t>
            </a:r>
            <a:r>
              <a:rPr lang="en-US" sz="2795" b="1" i="0" spc="-25" baseline="0" dirty="0">
                <a:latin typeface="Calibri,Bold"/>
              </a:rPr>
              <a:t>a</a:t>
            </a:r>
            <a:r>
              <a:rPr lang="en-US" sz="2795" b="1" i="0" spc="0" baseline="0" dirty="0">
                <a:latin typeface="Calibri,Bold"/>
              </a:rPr>
              <a:t>t is used del</a:t>
            </a:r>
            <a:r>
              <a:rPr lang="en-US" sz="2795" b="1" i="0" spc="-11" baseline="0" dirty="0">
                <a:latin typeface="Calibri,Bold"/>
              </a:rPr>
              <a:t>i</a:t>
            </a:r>
            <a:r>
              <a:rPr lang="en-US" sz="2795" b="1" i="0" spc="0" baseline="0" dirty="0">
                <a:latin typeface="Calibri,Bold"/>
              </a:rPr>
              <a:t>be</a:t>
            </a:r>
            <a:r>
              <a:rPr lang="en-US" sz="2795" b="1" i="0" spc="-61" baseline="0" dirty="0">
                <a:latin typeface="Calibri,Bold"/>
              </a:rPr>
              <a:t>r</a:t>
            </a:r>
            <a:r>
              <a:rPr lang="en-US" sz="2795" b="1" i="0" spc="-25" baseline="0" dirty="0">
                <a:latin typeface="Calibri,Bold"/>
              </a:rPr>
              <a:t>a</a:t>
            </a:r>
            <a:r>
              <a:rPr lang="en-US" sz="2795" b="1" i="0" spc="-33" baseline="0" dirty="0">
                <a:latin typeface="Calibri,Bold"/>
              </a:rPr>
              <a:t>t</a:t>
            </a:r>
            <a:r>
              <a:rPr lang="en-US" sz="2795" b="1" i="0" spc="0" baseline="0" dirty="0">
                <a:latin typeface="Calibri,Bold"/>
              </a:rPr>
              <a:t>el</a:t>
            </a:r>
            <a:r>
              <a:rPr lang="en-US" sz="2795" b="1" i="0" spc="-11" baseline="0" dirty="0">
                <a:latin typeface="Calibri,Bold"/>
              </a:rPr>
              <a:t>y</a:t>
            </a:r>
            <a:r>
              <a:rPr lang="en-US" sz="2795" b="1" i="0" spc="0" baseline="0" dirty="0">
                <a:latin typeface="Calibri,Bold"/>
              </a:rPr>
              <a:t> is called acti</a:t>
            </a:r>
            <a:r>
              <a:rPr lang="en-US" sz="2795" b="1" i="0" spc="-22" baseline="0" dirty="0">
                <a:latin typeface="Calibri,Bold"/>
              </a:rPr>
              <a:t>v</a:t>
            </a:r>
            <a:r>
              <a:rPr lang="en-US" sz="2795" b="1" i="0" spc="0" baseline="0" dirty="0">
                <a:latin typeface="Calibri,Bold"/>
              </a:rPr>
              <a:t>e whi</a:t>
            </a:r>
            <a:r>
              <a:rPr lang="en-US" sz="2795" b="1" i="0" spc="-33" baseline="0" dirty="0">
                <a:latin typeface="Calibri,Bold"/>
              </a:rPr>
              <a:t>t</a:t>
            </a:r>
            <a:r>
              <a:rPr lang="en-US" sz="2795" b="1" i="0" spc="0" baseline="0" dirty="0">
                <a:latin typeface="Calibri,Bold"/>
              </a:rPr>
              <a:t>e space </a:t>
            </a:r>
          </a:p>
          <a:p>
            <a:pPr marL="0">
              <a:lnSpc>
                <a:spcPts val="4826"/>
              </a:lnSpc>
            </a:pPr>
            <a:r>
              <a:rPr lang="en-US" sz="2798" b="0" i="0" spc="520" baseline="0" dirty="0">
                <a:latin typeface="Wingdings"/>
              </a:rPr>
              <a:t></a:t>
            </a:r>
            <a:r>
              <a:rPr lang="en-US" sz="2798" b="0" i="0" spc="-67" baseline="0" dirty="0">
                <a:latin typeface="Calibri"/>
              </a:rPr>
              <a:t>P</a:t>
            </a:r>
            <a:r>
              <a:rPr lang="en-US" sz="2798" b="0" i="0" spc="0" baseline="0" dirty="0">
                <a:latin typeface="Calibri"/>
              </a:rPr>
              <a:t>assi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 whi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space is the 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esult of m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sm</a:t>
            </a:r>
            <a:r>
              <a:rPr lang="en-US" sz="2798" b="0" i="0" spc="-25" baseline="0" dirty="0">
                <a:latin typeface="Calibri"/>
              </a:rPr>
              <a:t>a</a:t>
            </a:r>
            <a:r>
              <a:rPr lang="en-US" sz="2798" b="0" i="0" spc="-36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ched shapes </a:t>
            </a:r>
          </a:p>
        </p:txBody>
      </p:sp>
      <p:sp>
        <p:nvSpPr>
          <p:cNvPr id="236" name="Rectangle 236"/>
          <p:cNvSpPr/>
          <p:nvPr/>
        </p:nvSpPr>
        <p:spPr>
          <a:xfrm>
            <a:off x="1299972" y="4687321"/>
            <a:ext cx="8390074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ty of acti</a:t>
            </a:r>
            <a:r>
              <a:rPr lang="en-US" sz="2795" b="0" i="0" spc="-30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wh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space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educes clu</a:t>
            </a:r>
            <a:r>
              <a:rPr lang="en-US" sz="2795" b="0" i="0" spc="-41" baseline="0" dirty="0">
                <a:latin typeface="Calibri"/>
              </a:rPr>
              <a:t>t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er and clarifies </a:t>
            </a:r>
          </a:p>
        </p:txBody>
      </p:sp>
      <p:sp>
        <p:nvSpPr>
          <p:cNvPr id="237" name="Rectangle 237"/>
          <p:cNvSpPr/>
          <p:nvPr/>
        </p:nvSpPr>
        <p:spPr>
          <a:xfrm>
            <a:off x="1528825" y="5131756"/>
            <a:ext cx="1860351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39" baseline="0" dirty="0">
                <a:latin typeface="Calibri"/>
              </a:rPr>
              <a:t>r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ani</a:t>
            </a:r>
            <a:r>
              <a:rPr lang="en-US" sz="2798" b="0" i="0" spc="-50" baseline="0" dirty="0">
                <a:latin typeface="Calibri"/>
              </a:rPr>
              <a:t>z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23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9" name="Picture 23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2473" y="255982"/>
            <a:ext cx="6684518" cy="6291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eeform 2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1" name="Picture 24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0110" y="231204"/>
            <a:ext cx="9301606" cy="5885815"/>
          </a:xfrm>
          <a:prstGeom prst="rect">
            <a:avLst/>
          </a:prstGeom>
          <a:noFill/>
        </p:spPr>
      </p:pic>
      <p:sp>
        <p:nvSpPr>
          <p:cNvPr id="242" name="Rectangle 242"/>
          <p:cNvSpPr/>
          <p:nvPr/>
        </p:nvSpPr>
        <p:spPr>
          <a:xfrm>
            <a:off x="4664075" y="6420917"/>
            <a:ext cx="4200830" cy="3058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908045" algn="l"/>
                <a:tab pos="3887343" algn="l"/>
              </a:tabLst>
            </a:pPr>
            <a:r>
              <a:rPr lang="en-US" sz="2727" b="0" i="0" spc="0" baseline="5599" dirty="0">
                <a:latin typeface="Arial"/>
              </a:rPr>
              <a:t>Principles</a:t>
            </a:r>
            <a:r>
              <a:rPr lang="en-US" sz="2727" b="0" i="0" spc="-28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of </a:t>
            </a:r>
            <a:r>
              <a:rPr lang="en-US" sz="2727" b="0" i="0" spc="-43" baseline="5599" dirty="0">
                <a:latin typeface="Arial"/>
              </a:rPr>
              <a:t>W</a:t>
            </a:r>
            <a:r>
              <a:rPr lang="en-US" sz="2727" b="0" i="0" spc="-16" baseline="5599" dirty="0">
                <a:latin typeface="Arial"/>
              </a:rPr>
              <a:t>eb</a:t>
            </a:r>
            <a:r>
              <a:rPr lang="en-US" sz="2727" b="0" i="0" spc="-21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Design</a:t>
            </a:r>
            <a:r>
              <a:rPr lang="en-US" sz="2727" b="0" i="0" spc="-25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5</a:t>
            </a:r>
            <a:r>
              <a:rPr lang="en-US" sz="1818" b="0" i="0" spc="0" baseline="32379" dirty="0">
                <a:latin typeface="Arial"/>
              </a:rPr>
              <a:t>th 	</a:t>
            </a:r>
            <a:r>
              <a:rPr lang="en-US" sz="2727" b="0" i="0" spc="0" baseline="5599" dirty="0">
                <a:latin typeface="Arial"/>
              </a:rPr>
              <a:t>Ed. 	</a:t>
            </a:r>
            <a:r>
              <a:rPr lang="en-US" sz="1800" b="0" i="0" spc="-16" baseline="0" dirty="0">
                <a:latin typeface="Arial"/>
              </a:rPr>
              <a:t>42</a:t>
            </a:r>
            <a:r>
              <a:rPr lang="en-US" sz="1800" b="0" i="0" spc="0" baseline="0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10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Freeform 107"/>
          <p:cNvSpPr/>
          <p:nvPr/>
        </p:nvSpPr>
        <p:spPr>
          <a:xfrm>
            <a:off x="1940051" y="4692396"/>
            <a:ext cx="2776728" cy="16765"/>
          </a:xfrm>
          <a:custGeom>
            <a:avLst/>
            <a:gdLst/>
            <a:ahLst/>
            <a:cxnLst/>
            <a:rect l="0" t="0" r="0" b="0"/>
            <a:pathLst>
              <a:path w="2776728" h="16765">
                <a:moveTo>
                  <a:pt x="0" y="0"/>
                </a:moveTo>
                <a:lnTo>
                  <a:pt x="925576" y="0"/>
                </a:lnTo>
                <a:lnTo>
                  <a:pt x="1851152" y="0"/>
                </a:lnTo>
                <a:lnTo>
                  <a:pt x="2776728" y="0"/>
                </a:lnTo>
                <a:lnTo>
                  <a:pt x="2776728" y="16765"/>
                </a:lnTo>
                <a:lnTo>
                  <a:pt x="1851152" y="16765"/>
                </a:lnTo>
                <a:lnTo>
                  <a:pt x="925576" y="16765"/>
                </a:lnTo>
                <a:lnTo>
                  <a:pt x="0" y="16765"/>
                </a:lnTo>
                <a:close/>
                <a:moveTo>
                  <a:pt x="225553" y="2165604"/>
                </a:moveTo>
              </a:path>
            </a:pathLst>
          </a:custGeom>
          <a:solidFill>
            <a:srgbClr val="0000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Rectangle 108"/>
          <p:cNvSpPr/>
          <p:nvPr/>
        </p:nvSpPr>
        <p:spPr>
          <a:xfrm>
            <a:off x="4041394" y="502275"/>
            <a:ext cx="4236954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The </a:t>
            </a:r>
            <a:r>
              <a:rPr lang="en-US" sz="4406" b="0" i="0" spc="-163" baseline="0" dirty="0">
                <a:latin typeface="Calibri"/>
              </a:rPr>
              <a:t>W</a:t>
            </a:r>
            <a:r>
              <a:rPr lang="en-US" sz="4406" b="0" i="0" spc="0" baseline="0" dirty="0">
                <a:latin typeface="Calibri"/>
              </a:rPr>
              <a:t>eb</a:t>
            </a:r>
            <a:r>
              <a:rPr lang="en-US" sz="4406" b="0" i="0" spc="-13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Pl</a:t>
            </a:r>
            <a:r>
              <a:rPr lang="en-US" sz="4406" b="0" i="0" spc="-35" baseline="0" dirty="0">
                <a:latin typeface="Calibri"/>
              </a:rPr>
              <a:t>a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92" baseline="0" dirty="0">
                <a:latin typeface="Calibri"/>
              </a:rPr>
              <a:t>f</a:t>
            </a:r>
            <a:r>
              <a:rPr lang="en-US" sz="4406" b="0" i="0" spc="0" baseline="0" dirty="0">
                <a:latin typeface="Calibri"/>
              </a:rPr>
              <a:t>or</a:t>
            </a:r>
            <a:r>
              <a:rPr lang="en-US" sz="4406" b="0" i="0" spc="-16" baseline="0" dirty="0">
                <a:latin typeface="Calibri"/>
              </a:rPr>
              <a:t>m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109" name="Rectangle 109"/>
          <p:cNvSpPr/>
          <p:nvPr/>
        </p:nvSpPr>
        <p:spPr>
          <a:xfrm>
            <a:off x="1196339" y="1577519"/>
            <a:ext cx="5579340" cy="9167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1722" baseline="0" dirty="0">
                <a:latin typeface="Arial"/>
              </a:rPr>
              <a:t>•</a:t>
            </a:r>
            <a:r>
              <a:rPr lang="en-US" sz="2798" b="0" i="0" spc="0" baseline="0" dirty="0">
                <a:latin typeface="Calibri"/>
              </a:rPr>
              <a:t>HTML5, ac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36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d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Jason and </a:t>
            </a:r>
          </a:p>
          <a:p>
            <a:pPr marL="343154">
              <a:lnSpc>
                <a:spcPts val="3362"/>
              </a:lnSpc>
            </a:pPr>
            <a:r>
              <a:rPr lang="en-US" sz="2795" b="0" i="0" spc="0" baseline="0" dirty="0">
                <a:latin typeface="Calibri"/>
              </a:rPr>
              <a:t>James (2014) is a </a:t>
            </a:r>
            <a:r>
              <a:rPr lang="en-US" sz="2795" b="0" i="0" spc="-13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pl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 as it </a:t>
            </a:r>
          </a:p>
        </p:txBody>
      </p:sp>
      <p:sp>
        <p:nvSpPr>
          <p:cNvPr id="111" name="Rectangle 111"/>
          <p:cNvSpPr/>
          <p:nvPr/>
        </p:nvSpPr>
        <p:spPr>
          <a:xfrm>
            <a:off x="1539494" y="2494890"/>
            <a:ext cx="5139246" cy="127980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is a series of </a:t>
            </a:r>
            <a:r>
              <a:rPr lang="en-US" sz="2795" b="0" i="0" spc="-22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ompleme</a:t>
            </a:r>
            <a:r>
              <a:rPr lang="en-US" sz="2795" b="0" i="0" spc="-25" baseline="0" dirty="0">
                <a:latin typeface="Calibri"/>
              </a:rPr>
              <a:t>n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ary </a:t>
            </a:r>
          </a:p>
          <a:p>
            <a:pPr marL="0">
              <a:lnSpc>
                <a:spcPts val="3359"/>
              </a:lnSpc>
            </a:pP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echnologies</a:t>
            </a:r>
            <a:r>
              <a:rPr lang="en-US" sz="2795" b="0" i="0" spc="-11" baseline="0" dirty="0">
                <a:latin typeface="Calibri"/>
              </a:rPr>
              <a:t>;</a:t>
            </a:r>
            <a:r>
              <a:rPr lang="en-US" sz="2795" b="0" i="0" spc="0" baseline="0" dirty="0">
                <a:latin typeface="Calibri"/>
              </a:rPr>
              <a:t> CSS3, </a:t>
            </a:r>
            <a:r>
              <a:rPr lang="en-US" sz="2795" b="0" i="0" spc="-22" baseline="0" dirty="0">
                <a:latin typeface="Calibri"/>
              </a:rPr>
              <a:t>S</a:t>
            </a:r>
            <a:r>
              <a:rPr lang="en-US" sz="2795" b="0" i="0" spc="-33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G, J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39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aScr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13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t </a:t>
            </a:r>
          </a:p>
          <a:p>
            <a:pPr marL="0">
              <a:lnSpc>
                <a:spcPts val="3362"/>
              </a:lnSpc>
            </a:pPr>
            <a:r>
              <a:rPr lang="en-US" sz="2795" b="0" i="0" spc="0" baseline="0" dirty="0">
                <a:latin typeface="Calibri"/>
              </a:rPr>
              <a:t>and mo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e. </a:t>
            </a:r>
          </a:p>
        </p:txBody>
      </p:sp>
      <p:sp>
        <p:nvSpPr>
          <p:cNvPr id="112" name="Rectangle 112"/>
          <p:cNvSpPr/>
          <p:nvPr/>
        </p:nvSpPr>
        <p:spPr>
          <a:xfrm>
            <a:off x="1539494" y="3872383"/>
            <a:ext cx="91961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 </a:t>
            </a:r>
          </a:p>
        </p:txBody>
      </p:sp>
      <p:sp>
        <p:nvSpPr>
          <p:cNvPr id="113" name="Rectangle 113"/>
          <p:cNvSpPr/>
          <p:nvPr/>
        </p:nvSpPr>
        <p:spPr>
          <a:xfrm>
            <a:off x="1653794" y="4377245"/>
            <a:ext cx="3174479" cy="3507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1141" baseline="0" dirty="0">
                <a:latin typeface="Arial"/>
              </a:rPr>
              <a:t>–</a:t>
            </a:r>
            <a:r>
              <a:rPr lang="en-US" sz="2004" b="0" i="0" spc="-20" baseline="0" dirty="0">
                <a:solidFill>
                  <a:srgbClr val="0000FF"/>
                </a:solidFill>
                <a:latin typeface="Calibri"/>
                <a:hlinkClick r:id="rId2"/>
              </a:rPr>
              <a:t>h</a:t>
            </a:r>
            <a:r>
              <a:rPr lang="en-US" sz="2004" b="0" i="0" spc="-24" baseline="0" dirty="0">
                <a:solidFill>
                  <a:srgbClr val="0000FF"/>
                </a:solidFill>
                <a:latin typeface="Calibri"/>
                <a:hlinkClick r:id="rId2"/>
              </a:rPr>
              <a:t>t</a:t>
            </a:r>
            <a:r>
              <a:rPr lang="en-US" sz="20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tp://pl</a:t>
            </a:r>
            <a:r>
              <a:rPr lang="en-US" sz="2004" b="0" i="0" spc="-24" baseline="0" dirty="0">
                <a:solidFill>
                  <a:srgbClr val="0000FF"/>
                </a:solidFill>
                <a:latin typeface="Calibri"/>
                <a:hlinkClick r:id="rId2"/>
              </a:rPr>
              <a:t>a</a:t>
            </a:r>
            <a:r>
              <a:rPr lang="en-US" sz="20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</a:t>
            </a:r>
            <a:r>
              <a:rPr lang="en-US" sz="2004" b="0" i="0" spc="-34" baseline="0" dirty="0">
                <a:solidFill>
                  <a:srgbClr val="0000FF"/>
                </a:solidFill>
                <a:latin typeface="Calibri"/>
                <a:hlinkClick r:id="rId2"/>
              </a:rPr>
              <a:t>f</a:t>
            </a:r>
            <a:r>
              <a:rPr lang="en-US" sz="20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orm.</a:t>
            </a:r>
            <a:r>
              <a:rPr lang="en-US" sz="2004" b="0" i="0" spc="-22" baseline="0" dirty="0">
                <a:solidFill>
                  <a:srgbClr val="0000FF"/>
                </a:solidFill>
                <a:latin typeface="Calibri"/>
                <a:hlinkClick r:id="rId2"/>
              </a:rPr>
              <a:t>h</a:t>
            </a:r>
            <a:r>
              <a:rPr lang="en-US" sz="20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tml5.o</a:t>
            </a:r>
            <a:r>
              <a:rPr lang="en-US" sz="2004" b="0" i="0" spc="-24" baseline="0" dirty="0">
                <a:solidFill>
                  <a:srgbClr val="0000FF"/>
                </a:solidFill>
                <a:latin typeface="Calibri"/>
                <a:hlinkClick r:id="rId2"/>
              </a:rPr>
              <a:t>r</a:t>
            </a:r>
            <a:r>
              <a:rPr lang="en-US" sz="20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g/</a:t>
            </a:r>
            <a:r>
              <a:rPr lang="en-US" sz="2004" b="0" i="0" spc="-32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 </a:t>
            </a:r>
          </a:p>
        </p:txBody>
      </p:sp>
      <p:sp>
        <p:nvSpPr>
          <p:cNvPr id="114" name="Rectangle 114"/>
          <p:cNvSpPr/>
          <p:nvPr/>
        </p:nvSpPr>
        <p:spPr>
          <a:xfrm>
            <a:off x="1940305" y="4812005"/>
            <a:ext cx="8025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115" name="Rectangle 115"/>
          <p:cNvSpPr/>
          <p:nvPr/>
        </p:nvSpPr>
        <p:spPr>
          <a:xfrm>
            <a:off x="1940305" y="5324018"/>
            <a:ext cx="8025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116" name="Rectangle 116"/>
          <p:cNvSpPr/>
          <p:nvPr/>
        </p:nvSpPr>
        <p:spPr>
          <a:xfrm>
            <a:off x="6895465" y="1512088"/>
            <a:ext cx="2758427" cy="3054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1" i="0" spc="-56" baseline="0" dirty="0">
                <a:latin typeface="Calibri,Bold"/>
              </a:rPr>
              <a:t>T</a:t>
            </a:r>
            <a:r>
              <a:rPr lang="en-US" sz="2004" b="1" i="0" spc="0" baseline="0" dirty="0">
                <a:latin typeface="Calibri,Bold"/>
              </a:rPr>
              <a:t>ypical</a:t>
            </a:r>
            <a:r>
              <a:rPr lang="en-US" sz="2004" b="1" i="0" spc="-20" baseline="0" dirty="0">
                <a:latin typeface="Calibri,Bold"/>
              </a:rPr>
              <a:t> </a:t>
            </a:r>
            <a:r>
              <a:rPr lang="en-US" sz="2004" b="1" i="0" spc="-76" baseline="0" dirty="0">
                <a:latin typeface="Calibri,Bold"/>
              </a:rPr>
              <a:t>W</a:t>
            </a:r>
            <a:r>
              <a:rPr lang="en-US" sz="2004" b="1" i="0" spc="0" baseline="0" dirty="0">
                <a:latin typeface="Calibri,Bold"/>
              </a:rPr>
              <a:t>ebsi</a:t>
            </a:r>
            <a:r>
              <a:rPr lang="en-US" sz="2004" b="1" i="0" spc="-20" baseline="0" dirty="0">
                <a:latin typeface="Calibri,Bold"/>
              </a:rPr>
              <a:t>t</a:t>
            </a:r>
            <a:r>
              <a:rPr lang="en-US" sz="2004" b="1" i="0" spc="0" baseline="0" dirty="0">
                <a:latin typeface="Calibri,Bold"/>
              </a:rPr>
              <a:t>e</a:t>
            </a:r>
            <a:r>
              <a:rPr lang="en-US" sz="2004" b="1" i="0" spc="-20" baseline="0" dirty="0">
                <a:latin typeface="Calibri,Bold"/>
              </a:rPr>
              <a:t> </a:t>
            </a:r>
            <a:r>
              <a:rPr lang="en-US" sz="2004" b="1" i="0" spc="-54" baseline="0" dirty="0">
                <a:latin typeface="Calibri,Bold"/>
              </a:rPr>
              <a:t>E</a:t>
            </a:r>
            <a:r>
              <a:rPr lang="en-US" sz="2004" b="1" i="0" spc="-24" baseline="0" dirty="0">
                <a:latin typeface="Calibri,Bold"/>
              </a:rPr>
              <a:t>v</a:t>
            </a:r>
            <a:r>
              <a:rPr lang="en-US" sz="2004" b="1" i="0" spc="0" baseline="0" dirty="0">
                <a:latin typeface="Calibri,Bold"/>
              </a:rPr>
              <a:t>olution </a:t>
            </a:r>
          </a:p>
        </p:txBody>
      </p:sp>
      <p:sp>
        <p:nvSpPr>
          <p:cNvPr id="118" name="Rectangle 118"/>
          <p:cNvSpPr/>
          <p:nvPr/>
        </p:nvSpPr>
        <p:spPr>
          <a:xfrm>
            <a:off x="6895465" y="2015008"/>
            <a:ext cx="4476229" cy="1585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Calibri"/>
              </a:rPr>
              <a:t>Gene</a:t>
            </a:r>
            <a:r>
              <a:rPr lang="en-US" sz="2004" b="0" i="0" spc="-38" baseline="0" dirty="0">
                <a:latin typeface="Calibri"/>
              </a:rPr>
              <a:t>r</a:t>
            </a:r>
            <a:r>
              <a:rPr lang="en-US" sz="2004" b="0" i="0" spc="-24" baseline="0" dirty="0">
                <a:latin typeface="Calibri"/>
              </a:rPr>
              <a:t>a</a:t>
            </a:r>
            <a:r>
              <a:rPr lang="en-US" sz="2004" b="0" i="0" spc="0" baseline="0" dirty="0">
                <a:latin typeface="Calibri"/>
              </a:rPr>
              <a:t>tion 1 -- </a:t>
            </a:r>
            <a:r>
              <a:rPr lang="en-US" sz="2004" b="0" i="0" spc="-28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eplaces paper</a:t>
            </a:r>
            <a:r>
              <a:rPr lang="en-US" sz="2004" b="0" i="0" spc="-14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i</a:t>
            </a:r>
            <a:r>
              <a:rPr lang="en-US" sz="2004" b="0" i="0" spc="-12" baseline="0" dirty="0">
                <a:latin typeface="Calibri"/>
              </a:rPr>
              <a:t>n</a:t>
            </a:r>
            <a:r>
              <a:rPr lang="en-US" sz="2004" b="0" i="0" spc="-36" baseline="0" dirty="0">
                <a:latin typeface="Calibri"/>
              </a:rPr>
              <a:t>f</a:t>
            </a:r>
            <a:r>
              <a:rPr lang="en-US" sz="2004" b="0" i="0" spc="0" baseline="0" dirty="0">
                <a:latin typeface="Calibri"/>
              </a:rPr>
              <a:t>orm</a:t>
            </a:r>
            <a:r>
              <a:rPr lang="en-US" sz="2004" b="0" i="0" spc="-24" baseline="0" dirty="0">
                <a:latin typeface="Calibri"/>
              </a:rPr>
              <a:t>a</a:t>
            </a:r>
            <a:r>
              <a:rPr lang="en-US" sz="2004" b="0" i="0" spc="0" baseline="0" dirty="0">
                <a:latin typeface="Calibri"/>
              </a:rPr>
              <a:t>tion </a:t>
            </a:r>
          </a:p>
          <a:p>
            <a:pPr marL="0">
              <a:lnSpc>
                <a:spcPts val="3959"/>
              </a:lnSpc>
            </a:pPr>
            <a:r>
              <a:rPr lang="en-US" sz="2004" b="0" i="0" spc="0" baseline="0" dirty="0">
                <a:latin typeface="Calibri"/>
              </a:rPr>
              <a:t>Gene</a:t>
            </a:r>
            <a:r>
              <a:rPr lang="en-US" sz="2004" b="0" i="0" spc="-38" baseline="0" dirty="0">
                <a:latin typeface="Calibri"/>
              </a:rPr>
              <a:t>r</a:t>
            </a:r>
            <a:r>
              <a:rPr lang="en-US" sz="2004" b="0" i="0" spc="-24" baseline="0" dirty="0">
                <a:latin typeface="Calibri"/>
              </a:rPr>
              <a:t>a</a:t>
            </a:r>
            <a:r>
              <a:rPr lang="en-US" sz="2004" b="0" i="0" spc="0" baseline="0" dirty="0">
                <a:latin typeface="Calibri"/>
              </a:rPr>
              <a:t>tion 2 -- has flas</a:t>
            </a:r>
            <a:r>
              <a:rPr lang="en-US" sz="2004" b="0" i="0" spc="-36" baseline="0" dirty="0">
                <a:latin typeface="Calibri"/>
              </a:rPr>
              <a:t>h</a:t>
            </a:r>
            <a:r>
              <a:rPr lang="en-US" sz="2004" b="0" i="0" spc="0" baseline="0" dirty="0">
                <a:latin typeface="Calibri"/>
              </a:rPr>
              <a:t>y eleme</a:t>
            </a:r>
            <a:r>
              <a:rPr lang="en-US" sz="2004" b="0" i="0" spc="-20" baseline="0" dirty="0">
                <a:latin typeface="Calibri"/>
              </a:rPr>
              <a:t>n</a:t>
            </a:r>
            <a:r>
              <a:rPr lang="en-US" sz="2004" b="0" i="0" spc="0" baseline="0" dirty="0">
                <a:latin typeface="Calibri"/>
              </a:rPr>
              <a:t>ts </a:t>
            </a:r>
          </a:p>
          <a:p>
            <a:pPr marL="0">
              <a:lnSpc>
                <a:spcPts val="3962"/>
              </a:lnSpc>
            </a:pPr>
            <a:r>
              <a:rPr lang="en-US" sz="2004" b="0" i="0" spc="0" baseline="0" dirty="0">
                <a:latin typeface="Calibri"/>
              </a:rPr>
              <a:t>Gene</a:t>
            </a:r>
            <a:r>
              <a:rPr lang="en-US" sz="2004" b="0" i="0" spc="-38" baseline="0" dirty="0">
                <a:latin typeface="Calibri"/>
              </a:rPr>
              <a:t>r</a:t>
            </a:r>
            <a:r>
              <a:rPr lang="en-US" sz="2004" b="0" i="0" spc="-24" baseline="0" dirty="0">
                <a:latin typeface="Calibri"/>
              </a:rPr>
              <a:t>a</a:t>
            </a:r>
            <a:r>
              <a:rPr lang="en-US" sz="2004" b="0" i="0" spc="0" baseline="0" dirty="0">
                <a:latin typeface="Calibri"/>
              </a:rPr>
              <a:t>tion 3 -- is bleeding ed</a:t>
            </a:r>
            <a:r>
              <a:rPr lang="en-US" sz="2004" b="0" i="0" spc="-10" baseline="0" dirty="0">
                <a:latin typeface="Calibri"/>
              </a:rPr>
              <a:t>g</a:t>
            </a:r>
            <a:r>
              <a:rPr lang="en-US" sz="2004" b="0" i="0" spc="0" baseline="0" dirty="0">
                <a:latin typeface="Calibri"/>
              </a:rPr>
              <a:t>e,</a:t>
            </a:r>
            <a:r>
              <a:rPr lang="en-US" sz="2004" b="0" i="0" spc="-20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causing </a:t>
            </a:r>
          </a:p>
          <a:p>
            <a:pPr marL="0">
              <a:lnSpc>
                <a:spcPts val="2159"/>
              </a:lnSpc>
            </a:pPr>
            <a:r>
              <a:rPr lang="en-US" sz="2004" b="0" i="0" spc="0" baseline="0" dirty="0">
                <a:latin typeface="Calibri"/>
              </a:rPr>
              <a:t>co</a:t>
            </a:r>
            <a:r>
              <a:rPr lang="en-US" sz="2004" b="0" i="0" spc="-20" baseline="0" dirty="0">
                <a:latin typeface="Calibri"/>
              </a:rPr>
              <a:t>n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e</a:t>
            </a:r>
            <a:r>
              <a:rPr lang="en-US" sz="2004" b="0" i="0" spc="-22" baseline="0" dirty="0">
                <a:latin typeface="Calibri"/>
              </a:rPr>
              <a:t>n</a:t>
            </a:r>
            <a:r>
              <a:rPr lang="en-US" sz="2004" b="0" i="0" spc="0" baseline="0" dirty="0">
                <a:latin typeface="Calibri"/>
              </a:rPr>
              <a:t>t 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o su</a:t>
            </a:r>
            <a:r>
              <a:rPr lang="en-US" sz="2004" b="0" i="0" spc="-20" baseline="0" dirty="0">
                <a:latin typeface="Calibri"/>
              </a:rPr>
              <a:t>f</a:t>
            </a:r>
            <a:r>
              <a:rPr lang="en-US" sz="2004" b="0" i="0" spc="-48" baseline="0" dirty="0">
                <a:latin typeface="Calibri"/>
              </a:rPr>
              <a:t>f</a:t>
            </a:r>
            <a:r>
              <a:rPr lang="en-US" sz="2004" b="0" i="0" spc="0" baseline="0" dirty="0">
                <a:latin typeface="Calibri"/>
              </a:rPr>
              <a:t>er </a:t>
            </a:r>
          </a:p>
        </p:txBody>
      </p:sp>
      <p:sp>
        <p:nvSpPr>
          <p:cNvPr id="119" name="Rectangle 119"/>
          <p:cNvSpPr/>
          <p:nvPr/>
        </p:nvSpPr>
        <p:spPr>
          <a:xfrm>
            <a:off x="6895465" y="3798342"/>
            <a:ext cx="4510589" cy="5800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Calibri"/>
              </a:rPr>
              <a:t>Gene</a:t>
            </a:r>
            <a:r>
              <a:rPr lang="en-US" sz="2004" b="0" i="0" spc="-38" baseline="0" dirty="0">
                <a:latin typeface="Calibri"/>
              </a:rPr>
              <a:t>r</a:t>
            </a:r>
            <a:r>
              <a:rPr lang="en-US" sz="2004" b="0" i="0" spc="-24" baseline="0" dirty="0">
                <a:latin typeface="Calibri"/>
              </a:rPr>
              <a:t>a</a:t>
            </a:r>
            <a:r>
              <a:rPr lang="en-US" sz="2004" b="0" i="0" spc="0" baseline="0" dirty="0">
                <a:latin typeface="Calibri"/>
              </a:rPr>
              <a:t>tion 4 -- co</a:t>
            </a:r>
            <a:r>
              <a:rPr lang="en-US" sz="2004" b="0" i="0" spc="-20" baseline="0" dirty="0">
                <a:latin typeface="Calibri"/>
              </a:rPr>
              <a:t>n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e</a:t>
            </a:r>
            <a:r>
              <a:rPr lang="en-US" sz="2004" b="0" i="0" spc="-22" baseline="0" dirty="0">
                <a:latin typeface="Calibri"/>
              </a:rPr>
              <a:t>n</a:t>
            </a:r>
            <a:r>
              <a:rPr lang="en-US" sz="2004" b="0" i="0" spc="0" baseline="0" dirty="0">
                <a:latin typeface="Calibri"/>
              </a:rPr>
              <a:t>t and 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echnology</a:t>
            </a:r>
            <a:r>
              <a:rPr lang="en-US" sz="2004" b="0" i="0" spc="-32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a</a:t>
            </a:r>
            <a:r>
              <a:rPr lang="en-US" sz="2004" b="0" i="0" spc="-28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e </a:t>
            </a:r>
          </a:p>
          <a:p>
            <a:pPr marL="0">
              <a:lnSpc>
                <a:spcPts val="2162"/>
              </a:lnSpc>
            </a:pPr>
            <a:r>
              <a:rPr lang="en-US" sz="2006" b="0" i="0" spc="0" baseline="0" dirty="0">
                <a:latin typeface="Calibri"/>
              </a:rPr>
              <a:t>i</a:t>
            </a:r>
            <a:r>
              <a:rPr lang="en-US" sz="2006" b="0" i="0" spc="-26" baseline="0" dirty="0">
                <a:latin typeface="Calibri"/>
              </a:rPr>
              <a:t>n</a:t>
            </a:r>
            <a:r>
              <a:rPr lang="en-US" sz="2006" b="0" i="0" spc="-24" baseline="0" dirty="0">
                <a:latin typeface="Calibri"/>
              </a:rPr>
              <a:t>t</a:t>
            </a:r>
            <a:r>
              <a:rPr lang="en-US" sz="2006" b="0" i="0" spc="0" baseline="0" dirty="0">
                <a:latin typeface="Calibri"/>
              </a:rPr>
              <a:t>eg</a:t>
            </a:r>
            <a:r>
              <a:rPr lang="en-US" sz="2006" b="0" i="0" spc="-40" baseline="0" dirty="0">
                <a:latin typeface="Calibri"/>
              </a:rPr>
              <a:t>r</a:t>
            </a:r>
            <a:r>
              <a:rPr lang="en-US" sz="2006" b="0" i="0" spc="-24" baseline="0" dirty="0">
                <a:latin typeface="Calibri"/>
              </a:rPr>
              <a:t>at</a:t>
            </a:r>
            <a:r>
              <a:rPr lang="en-US" sz="2006" b="0" i="0" spc="0" baseline="0" dirty="0">
                <a:latin typeface="Calibri"/>
              </a:rPr>
              <a:t>ed  </a:t>
            </a:r>
          </a:p>
        </p:txBody>
      </p:sp>
      <p:sp>
        <p:nvSpPr>
          <p:cNvPr id="120" name="Rectangle 120"/>
          <p:cNvSpPr/>
          <p:nvPr/>
        </p:nvSpPr>
        <p:spPr>
          <a:xfrm>
            <a:off x="6895465" y="4575836"/>
            <a:ext cx="57518" cy="3054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Calibri"/>
              </a:rPr>
              <a:t> </a:t>
            </a:r>
          </a:p>
        </p:txBody>
      </p:sp>
      <p:sp>
        <p:nvSpPr>
          <p:cNvPr id="121" name="Rectangle 121"/>
          <p:cNvSpPr/>
          <p:nvPr/>
        </p:nvSpPr>
        <p:spPr>
          <a:xfrm>
            <a:off x="6895465" y="5078756"/>
            <a:ext cx="4409242" cy="854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Calibri"/>
              </a:rPr>
              <a:t>Ideall</a:t>
            </a:r>
            <a:r>
              <a:rPr lang="en-US" sz="2004" b="0" i="0" spc="-140" baseline="0" dirty="0">
                <a:latin typeface="Calibri"/>
              </a:rPr>
              <a:t>y</a:t>
            </a:r>
            <a:r>
              <a:rPr lang="en-US" sz="2004" b="0" i="0" spc="0" baseline="0" dirty="0">
                <a:latin typeface="Calibri"/>
              </a:rPr>
              <a:t>, try 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o skip the</a:t>
            </a:r>
            <a:r>
              <a:rPr lang="en-US" sz="2004" b="0" i="0" spc="-10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p</a:t>
            </a:r>
            <a:r>
              <a:rPr lang="en-US" sz="2004" b="0" i="0" spc="-36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oblems of  </a:t>
            </a:r>
          </a:p>
          <a:p>
            <a:pPr marL="0">
              <a:lnSpc>
                <a:spcPts val="2163"/>
              </a:lnSpc>
            </a:pPr>
            <a:r>
              <a:rPr lang="en-US" sz="2006" b="0" i="0" spc="0" baseline="0" dirty="0">
                <a:latin typeface="Calibri"/>
              </a:rPr>
              <a:t>Gene</a:t>
            </a:r>
            <a:r>
              <a:rPr lang="en-US" sz="2006" b="0" i="0" spc="-44" baseline="0" dirty="0">
                <a:latin typeface="Calibri"/>
              </a:rPr>
              <a:t>r</a:t>
            </a:r>
            <a:r>
              <a:rPr lang="en-US" sz="2006" b="0" i="0" spc="-24" baseline="0" dirty="0">
                <a:latin typeface="Calibri"/>
              </a:rPr>
              <a:t>a</a:t>
            </a:r>
            <a:r>
              <a:rPr lang="en-US" sz="2006" b="0" i="0" spc="0" baseline="0" dirty="0">
                <a:latin typeface="Calibri"/>
              </a:rPr>
              <a:t>tions 1-3</a:t>
            </a:r>
            <a:r>
              <a:rPr lang="en-US" sz="2006" b="0" i="0" spc="-18" baseline="0" dirty="0">
                <a:latin typeface="Calibri"/>
              </a:rPr>
              <a:t> </a:t>
            </a:r>
            <a:r>
              <a:rPr lang="en-US" sz="2006" b="0" i="0" spc="-10" baseline="0" dirty="0">
                <a:latin typeface="Calibri"/>
              </a:rPr>
              <a:t>b</a:t>
            </a:r>
            <a:r>
              <a:rPr lang="en-US" sz="2006" b="0" i="0" spc="0" baseline="0" dirty="0">
                <a:latin typeface="Calibri"/>
              </a:rPr>
              <a:t>y</a:t>
            </a:r>
            <a:r>
              <a:rPr lang="en-US" sz="2006" b="0" i="0" spc="-18" baseline="0" dirty="0">
                <a:latin typeface="Calibri"/>
              </a:rPr>
              <a:t> </a:t>
            </a:r>
            <a:r>
              <a:rPr lang="en-US" sz="2006" b="0" i="0" spc="0" baseline="0" dirty="0">
                <a:latin typeface="Calibri"/>
              </a:rPr>
              <a:t>planning</a:t>
            </a:r>
            <a:r>
              <a:rPr lang="en-US" sz="2006" b="0" i="0" spc="-20" baseline="0" dirty="0">
                <a:latin typeface="Calibri"/>
              </a:rPr>
              <a:t> y</a:t>
            </a:r>
            <a:r>
              <a:rPr lang="en-US" sz="2006" b="0" i="0" spc="0" baseline="0" dirty="0">
                <a:latin typeface="Calibri"/>
              </a:rPr>
              <a:t>our</a:t>
            </a:r>
            <a:r>
              <a:rPr lang="en-US" sz="2006" b="0" i="0" spc="-24" baseline="0" dirty="0">
                <a:latin typeface="Calibri"/>
              </a:rPr>
              <a:t> </a:t>
            </a:r>
            <a:r>
              <a:rPr lang="en-US" sz="2006" b="0" i="0" spc="-18" baseline="0" dirty="0">
                <a:latin typeface="Calibri"/>
              </a:rPr>
              <a:t>w</a:t>
            </a:r>
            <a:r>
              <a:rPr lang="en-US" sz="2006" b="0" i="0" spc="0" baseline="0" dirty="0">
                <a:latin typeface="Calibri"/>
              </a:rPr>
              <a:t>eb</a:t>
            </a:r>
            <a:r>
              <a:rPr lang="en-US" sz="2006" b="0" i="0" spc="-10" baseline="0" dirty="0">
                <a:latin typeface="Calibri"/>
              </a:rPr>
              <a:t> </a:t>
            </a:r>
            <a:r>
              <a:rPr lang="en-US" sz="2006" b="0" i="0" spc="0" baseline="0" dirty="0">
                <a:latin typeface="Calibri"/>
              </a:rPr>
              <a:t>s</a:t>
            </a:r>
            <a:r>
              <a:rPr lang="en-US" sz="2006" b="0" i="0" spc="-10" baseline="0" dirty="0">
                <a:latin typeface="Calibri"/>
              </a:rPr>
              <a:t>i</a:t>
            </a:r>
            <a:r>
              <a:rPr lang="en-US" sz="2006" b="0" i="0" spc="-24" baseline="0" dirty="0">
                <a:latin typeface="Calibri"/>
              </a:rPr>
              <a:t>t</a:t>
            </a:r>
            <a:r>
              <a:rPr lang="en-US" sz="2006" b="0" i="0" spc="0" baseline="0" dirty="0">
                <a:latin typeface="Calibri"/>
              </a:rPr>
              <a:t>e </a:t>
            </a:r>
          </a:p>
          <a:p>
            <a:pPr marL="0">
              <a:lnSpc>
                <a:spcPts val="2159"/>
              </a:lnSpc>
            </a:pPr>
            <a:r>
              <a:rPr lang="en-US" sz="2004" b="0" i="0" spc="0" baseline="0" dirty="0">
                <a:latin typeface="Calibri"/>
              </a:rPr>
              <a:t>ca</a:t>
            </a:r>
            <a:r>
              <a:rPr lang="en-US" sz="2004" b="0" i="0" spc="-28" baseline="0" dirty="0">
                <a:latin typeface="Calibri"/>
              </a:rPr>
              <a:t>r</a:t>
            </a:r>
            <a:r>
              <a:rPr lang="en-US" sz="2004" b="0" i="0" spc="-14" baseline="0" dirty="0">
                <a:latin typeface="Calibri"/>
              </a:rPr>
              <a:t>e</a:t>
            </a:r>
            <a:r>
              <a:rPr lang="en-US" sz="2004" b="0" i="0" spc="0" baseline="0" dirty="0">
                <a:latin typeface="Calibri"/>
              </a:rPr>
              <a:t>full</a:t>
            </a:r>
            <a:r>
              <a:rPr lang="en-US" sz="2004" b="0" i="0" spc="-132" baseline="0" dirty="0">
                <a:latin typeface="Calibri"/>
              </a:rPr>
              <a:t>y</a:t>
            </a:r>
            <a:r>
              <a:rPr lang="en-US" sz="2004" b="0" i="0" spc="0" baseline="0" dirty="0">
                <a:latin typeface="Calibri"/>
              </a:rPr>
              <a:t>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 24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Rectangle 244"/>
          <p:cNvSpPr/>
          <p:nvPr/>
        </p:nvSpPr>
        <p:spPr>
          <a:xfrm>
            <a:off x="4006341" y="50826"/>
            <a:ext cx="3994569" cy="13419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Designing</a:t>
            </a:r>
            <a:r>
              <a:rPr lang="en-US" sz="4404" b="0" i="0" spc="-44" baseline="0" dirty="0">
                <a:latin typeface="Calibri"/>
              </a:rPr>
              <a:t> 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 the </a:t>
            </a:r>
          </a:p>
          <a:p>
            <a:pPr marL="1408429">
              <a:lnSpc>
                <a:spcPts val="5282"/>
              </a:lnSpc>
            </a:pPr>
            <a:r>
              <a:rPr lang="en-US" sz="4404" b="0" i="0" spc="0" baseline="0" dirty="0">
                <a:latin typeface="Calibri"/>
              </a:rPr>
              <a:t>User </a:t>
            </a:r>
          </a:p>
        </p:txBody>
      </p:sp>
      <p:sp>
        <p:nvSpPr>
          <p:cNvPr id="245" name="Rectangle 245"/>
          <p:cNvSpPr/>
          <p:nvPr/>
        </p:nvSpPr>
        <p:spPr>
          <a:xfrm>
            <a:off x="1457197" y="1469816"/>
            <a:ext cx="7980228" cy="10993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50" baseline="0" dirty="0">
                <a:latin typeface="Calibri"/>
              </a:rPr>
              <a:t>K</a:t>
            </a:r>
            <a:r>
              <a:rPr lang="en-US" sz="2798" b="0" i="0" spc="0" baseline="0" dirty="0">
                <a:latin typeface="Calibri"/>
              </a:rPr>
              <a:t>eep </a:t>
            </a:r>
            <a:r>
              <a:rPr lang="en-US" sz="2798" b="0" i="0" spc="-47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desig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</a:t>
            </a:r>
            <a:r>
              <a:rPr lang="en-US" sz="2798" b="0" i="0" spc="-25" baseline="0" dirty="0">
                <a:latin typeface="Calibri"/>
              </a:rPr>
              <a:t>ef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orts ce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ed solely on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user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Fi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d out wh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47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xpect f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om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46" name="Rectangle 246"/>
          <p:cNvSpPr/>
          <p:nvPr/>
        </p:nvSpPr>
        <p:spPr>
          <a:xfrm>
            <a:off x="1457197" y="2695834"/>
            <a:ext cx="6583794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If </a:t>
            </a:r>
            <a:r>
              <a:rPr lang="en-US" sz="2795" b="0" i="0" spc="-47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an, sur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them with an onli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 </a:t>
            </a:r>
          </a:p>
        </p:txBody>
      </p:sp>
      <p:sp>
        <p:nvSpPr>
          <p:cNvPr id="247" name="Rectangle 247"/>
          <p:cNvSpPr/>
          <p:nvPr/>
        </p:nvSpPr>
        <p:spPr>
          <a:xfrm>
            <a:off x="1457197" y="3308483"/>
            <a:ext cx="5544425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a p</a:t>
            </a:r>
            <a:r>
              <a:rPr lang="en-US" sz="2795" b="0" i="0" spc="-55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ofi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 of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16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user </a:t>
            </a:r>
          </a:p>
        </p:txBody>
      </p:sp>
      <p:sp>
        <p:nvSpPr>
          <p:cNvPr id="248" name="Rectangle 248"/>
          <p:cNvSpPr/>
          <p:nvPr/>
        </p:nvSpPr>
        <p:spPr>
          <a:xfrm>
            <a:off x="1457197" y="3921130"/>
            <a:ext cx="7222731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do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30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when th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</a:t>
            </a:r>
            <a:r>
              <a:rPr lang="en-US" sz="2795" b="0" i="0" spc="-22" baseline="0" dirty="0">
                <a:latin typeface="Calibri"/>
              </a:rPr>
              <a:t>g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24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0" name="Rectangle 250"/>
          <p:cNvSpPr/>
          <p:nvPr/>
        </p:nvSpPr>
        <p:spPr>
          <a:xfrm>
            <a:off x="4586985" y="17643"/>
            <a:ext cx="2606205" cy="13420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92964"/>
            <a:r>
              <a:rPr lang="en-US" sz="4406" b="0" i="0" spc="0" baseline="0" dirty="0">
                <a:latin typeface="Calibri"/>
              </a:rPr>
              <a:t>D</a:t>
            </a:r>
            <a:r>
              <a:rPr lang="en-US" sz="4406" b="0" i="0" spc="-22" baseline="0" dirty="0">
                <a:latin typeface="Calibri"/>
              </a:rPr>
              <a:t>e</a:t>
            </a:r>
            <a:r>
              <a:rPr lang="en-US" sz="4406" b="0" i="0" spc="0" baseline="0" dirty="0">
                <a:latin typeface="Calibri"/>
              </a:rPr>
              <a:t>s</a:t>
            </a:r>
            <a:r>
              <a:rPr lang="en-US" sz="4406" b="0" i="0" spc="-26" baseline="0" dirty="0">
                <a:latin typeface="Calibri"/>
              </a:rPr>
              <a:t>i</a:t>
            </a:r>
            <a:r>
              <a:rPr lang="en-US" sz="4406" b="0" i="0" spc="0" baseline="0" dirty="0">
                <a:latin typeface="Calibri"/>
              </a:rPr>
              <a:t>g</a:t>
            </a:r>
            <a:r>
              <a:rPr lang="en-US" sz="4406" b="0" i="0" spc="-22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 </a:t>
            </a:r>
            <a:r>
              <a:rPr lang="en-US" sz="4406" b="0" i="0" spc="-96" baseline="0" dirty="0">
                <a:latin typeface="Calibri"/>
              </a:rPr>
              <a:t>f</a:t>
            </a:r>
            <a:r>
              <a:rPr lang="en-US" sz="4406" b="0" i="0" spc="0" baseline="0" dirty="0">
                <a:latin typeface="Calibri"/>
              </a:rPr>
              <a:t>or </a:t>
            </a:r>
          </a:p>
          <a:p>
            <a:pPr marL="0">
              <a:lnSpc>
                <a:spcPts val="5279"/>
              </a:lnSpc>
            </a:pPr>
            <a:r>
              <a:rPr lang="en-US" sz="4404" b="0" i="0" spc="0" baseline="0" dirty="0">
                <a:latin typeface="Calibri"/>
              </a:rPr>
              <a:t>I</a:t>
            </a:r>
            <a:r>
              <a:rPr lang="en-US" sz="4404" b="0" i="0" spc="-39" baseline="0" dirty="0">
                <a:latin typeface="Calibri"/>
              </a:rPr>
              <a:t>n</a:t>
            </a:r>
            <a:r>
              <a:rPr lang="en-US" sz="4404" b="0" i="0" spc="-48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83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act</a:t>
            </a:r>
            <a:r>
              <a:rPr lang="en-US" sz="4404" b="0" i="0" spc="-17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on </a:t>
            </a:r>
          </a:p>
        </p:txBody>
      </p:sp>
      <p:sp>
        <p:nvSpPr>
          <p:cNvPr id="251" name="Rectangle 251"/>
          <p:cNvSpPr/>
          <p:nvPr/>
        </p:nvSpPr>
        <p:spPr>
          <a:xfrm>
            <a:off x="1154887" y="1856999"/>
            <a:ext cx="9772560" cy="10993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Think about h</a:t>
            </a:r>
            <a:r>
              <a:rPr lang="en-US" sz="2795" b="0" i="0" spc="-13" baseline="0" dirty="0">
                <a:latin typeface="Calibri"/>
              </a:rPr>
              <a:t>o</a:t>
            </a:r>
            <a:r>
              <a:rPr lang="en-US" sz="2795" b="0" i="0" spc="0" baseline="0" dirty="0">
                <a:latin typeface="Calibri"/>
              </a:rPr>
              <a:t>w the user </a:t>
            </a:r>
            <a:r>
              <a:rPr lang="en-US" sz="2795" b="0" i="0" spc="-30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act with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i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</a:t>
            </a:r>
          </a:p>
          <a:p>
            <a:pPr marL="0">
              <a:lnSpc>
                <a:spcPts val="4826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Des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</a:t>
            </a:r>
            <a:r>
              <a:rPr lang="en-US" sz="2795" b="0" i="0" spc="-39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ty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52" name="Rectangle 252"/>
          <p:cNvSpPr/>
          <p:nvPr/>
        </p:nvSpPr>
        <p:spPr>
          <a:xfrm>
            <a:off x="1154887" y="3082549"/>
            <a:ext cx="7221131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Decide wh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ther the user is 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92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el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ead or s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</a:t>
            </a:r>
          </a:p>
        </p:txBody>
      </p:sp>
      <p:sp>
        <p:nvSpPr>
          <p:cNvPr id="253" name="Rectangle 253"/>
          <p:cNvSpPr/>
          <p:nvPr/>
        </p:nvSpPr>
        <p:spPr>
          <a:xfrm>
            <a:off x="1154887" y="3695237"/>
            <a:ext cx="9476974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Desig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pa</a:t>
            </a:r>
            <a:r>
              <a:rPr lang="en-US" sz="2798" b="0" i="0" spc="-22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es 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 </a:t>
            </a:r>
            <a:r>
              <a:rPr lang="en-US" sz="2798" b="0" i="0" spc="-39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ead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or s</a:t>
            </a:r>
            <a:r>
              <a:rPr lang="en-US" sz="2798" b="0" i="0" spc="-22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ann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based on the </a:t>
            </a:r>
            <a:r>
              <a:rPr lang="en-US" sz="2798" b="0" i="0" spc="-11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type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reeform 25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5" name="Picture 25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6952" y="304800"/>
            <a:ext cx="10920221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reeform 25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7" name="Rectangle 257"/>
          <p:cNvSpPr/>
          <p:nvPr/>
        </p:nvSpPr>
        <p:spPr>
          <a:xfrm>
            <a:off x="4863338" y="273965"/>
            <a:ext cx="2421928" cy="13420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D</a:t>
            </a:r>
            <a:r>
              <a:rPr lang="en-US" sz="4404" b="0" i="0" spc="-17" baseline="0" dirty="0">
                <a:latin typeface="Calibri"/>
              </a:rPr>
              <a:t>e</a:t>
            </a:r>
            <a:r>
              <a:rPr lang="en-US" sz="4404" b="0" i="0" spc="0" baseline="0" dirty="0">
                <a:latin typeface="Calibri"/>
              </a:rPr>
              <a:t>s</a:t>
            </a:r>
            <a:r>
              <a:rPr lang="en-US" sz="4404" b="0" i="0" spc="-22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 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 </a:t>
            </a:r>
          </a:p>
          <a:p>
            <a:pPr marL="182879">
              <a:lnSpc>
                <a:spcPts val="5282"/>
              </a:lnSpc>
            </a:pPr>
            <a:r>
              <a:rPr lang="en-US" sz="4406" b="0" i="0" spc="0" baseline="0" dirty="0">
                <a:latin typeface="Calibri"/>
              </a:rPr>
              <a:t>Lo</a:t>
            </a:r>
            <a:r>
              <a:rPr lang="en-US" sz="4406" b="0" i="0" spc="-35" baseline="0" dirty="0">
                <a:latin typeface="Calibri"/>
              </a:rPr>
              <a:t>ca</a:t>
            </a:r>
            <a:r>
              <a:rPr lang="en-US" sz="4406" b="0" i="0" spc="0" baseline="0" dirty="0">
                <a:latin typeface="Calibri"/>
              </a:rPr>
              <a:t>tion </a:t>
            </a:r>
          </a:p>
        </p:txBody>
      </p:sp>
      <p:sp>
        <p:nvSpPr>
          <p:cNvPr id="258" name="Rectangle 258"/>
          <p:cNvSpPr/>
          <p:nvPr/>
        </p:nvSpPr>
        <p:spPr>
          <a:xfrm>
            <a:off x="1630679" y="2172467"/>
            <a:ext cx="724851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user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t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se a pa</a:t>
            </a:r>
            <a:r>
              <a:rPr lang="en-US" sz="2795" b="0" i="0" spc="-22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in a </a:t>
            </a:r>
            <a:r>
              <a:rPr lang="en-US" sz="2795" b="0" i="0" spc="-39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ari</a:t>
            </a:r>
            <a:r>
              <a:rPr lang="en-US" sz="2795" b="0" i="0" spc="-19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ty</a:t>
            </a:r>
            <a:r>
              <a:rPr lang="en-US" sz="2795" b="0" i="0" spc="-13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of </a:t>
            </a:r>
            <a:r>
              <a:rPr lang="en-US" sz="2795" b="0" i="0" spc="-25" baseline="0" dirty="0">
                <a:latin typeface="Calibri"/>
              </a:rPr>
              <a:t>w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-30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s </a:t>
            </a:r>
          </a:p>
        </p:txBody>
      </p:sp>
      <p:sp>
        <p:nvSpPr>
          <p:cNvPr id="259" name="Rectangle 259"/>
          <p:cNvSpPr/>
          <p:nvPr/>
        </p:nvSpPr>
        <p:spPr>
          <a:xfrm>
            <a:off x="1630679" y="2785028"/>
            <a:ext cx="8941625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Consi</a:t>
            </a:r>
            <a:r>
              <a:rPr lang="en-US" sz="2798" b="0" i="0" spc="-13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er the di</a:t>
            </a:r>
            <a:r>
              <a:rPr lang="en-US" sz="2798" b="0" i="0" spc="-30" baseline="0" dirty="0">
                <a:latin typeface="Calibri"/>
              </a:rPr>
              <a:t>f</a:t>
            </a:r>
            <a:r>
              <a:rPr lang="en-US" sz="2798" b="0" i="0" spc="-72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</a:t>
            </a:r>
            <a:r>
              <a:rPr lang="en-US" sz="2798" b="0" i="0" spc="-33" baseline="0" dirty="0">
                <a:latin typeface="Calibri"/>
              </a:rPr>
              <a:t>w</a:t>
            </a:r>
            <a:r>
              <a:rPr lang="en-US" sz="2798" b="0" i="0" spc="-44" baseline="0" dirty="0">
                <a:latin typeface="Calibri"/>
              </a:rPr>
              <a:t>a</a:t>
            </a:r>
            <a:r>
              <a:rPr lang="en-US" sz="2798" b="0" i="0" spc="-30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s </a:t>
            </a:r>
            <a:r>
              <a:rPr lang="en-US" sz="2798" b="0" i="0" spc="-41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user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ou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d be 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wing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</a:t>
            </a:r>
          </a:p>
        </p:txBody>
      </p:sp>
      <p:sp>
        <p:nvSpPr>
          <p:cNvPr id="260" name="Rectangle 260"/>
          <p:cNvSpPr/>
          <p:nvPr/>
        </p:nvSpPr>
        <p:spPr>
          <a:xfrm>
            <a:off x="1859279" y="3229712"/>
            <a:ext cx="166394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 26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2" name="Picture 26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3955" y="1004355"/>
            <a:ext cx="9017889" cy="5207253"/>
          </a:xfrm>
          <a:prstGeom prst="rect">
            <a:avLst/>
          </a:prstGeom>
          <a:noFill/>
        </p:spPr>
      </p:pic>
      <p:sp>
        <p:nvSpPr>
          <p:cNvPr id="263" name="Rectangle 263"/>
          <p:cNvSpPr/>
          <p:nvPr/>
        </p:nvSpPr>
        <p:spPr>
          <a:xfrm>
            <a:off x="4664075" y="6420917"/>
            <a:ext cx="4200830" cy="3058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908045" algn="l"/>
                <a:tab pos="3887343" algn="l"/>
              </a:tabLst>
            </a:pPr>
            <a:r>
              <a:rPr lang="en-US" sz="2727" b="0" i="0" spc="0" baseline="5599" dirty="0">
                <a:latin typeface="Arial"/>
              </a:rPr>
              <a:t>Principles</a:t>
            </a:r>
            <a:r>
              <a:rPr lang="en-US" sz="2727" b="0" i="0" spc="-28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of </a:t>
            </a:r>
            <a:r>
              <a:rPr lang="en-US" sz="2727" b="0" i="0" spc="-43" baseline="5599" dirty="0">
                <a:latin typeface="Arial"/>
              </a:rPr>
              <a:t>W</a:t>
            </a:r>
            <a:r>
              <a:rPr lang="en-US" sz="2727" b="0" i="0" spc="-16" baseline="5599" dirty="0">
                <a:latin typeface="Arial"/>
              </a:rPr>
              <a:t>eb</a:t>
            </a:r>
            <a:r>
              <a:rPr lang="en-US" sz="2727" b="0" i="0" spc="-21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Design</a:t>
            </a:r>
            <a:r>
              <a:rPr lang="en-US" sz="2727" b="0" i="0" spc="-25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5</a:t>
            </a:r>
            <a:r>
              <a:rPr lang="en-US" sz="1818" b="0" i="0" spc="0" baseline="32379" dirty="0">
                <a:latin typeface="Arial"/>
              </a:rPr>
              <a:t>th 	</a:t>
            </a:r>
            <a:r>
              <a:rPr lang="en-US" sz="2727" b="0" i="0" spc="0" baseline="5599" dirty="0">
                <a:latin typeface="Arial"/>
              </a:rPr>
              <a:t>Ed. 	</a:t>
            </a:r>
            <a:r>
              <a:rPr lang="en-US" sz="1800" b="0" i="0" spc="-16" baseline="0" dirty="0">
                <a:latin typeface="Arial"/>
              </a:rPr>
              <a:t>48</a:t>
            </a:r>
            <a:r>
              <a:rPr lang="en-US" sz="1800" b="0" i="0" spc="0" baseline="0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reeform 26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5" name="Picture 26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2310" y="1084695"/>
            <a:ext cx="7084821" cy="46224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26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7" name="Picture 26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3555" y="546596"/>
            <a:ext cx="6590030" cy="5465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eeform 26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9" name="Picture 2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7489" y="234747"/>
            <a:ext cx="8965310" cy="5798184"/>
          </a:xfrm>
          <a:prstGeom prst="rect">
            <a:avLst/>
          </a:prstGeom>
          <a:noFill/>
        </p:spPr>
      </p:pic>
      <p:sp>
        <p:nvSpPr>
          <p:cNvPr id="270" name="Rectangle 270"/>
          <p:cNvSpPr/>
          <p:nvPr/>
        </p:nvSpPr>
        <p:spPr>
          <a:xfrm>
            <a:off x="4664075" y="6420917"/>
            <a:ext cx="4200830" cy="3058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908045" algn="l"/>
                <a:tab pos="3887343" algn="l"/>
              </a:tabLst>
            </a:pPr>
            <a:r>
              <a:rPr lang="en-US" sz="2727" b="0" i="0" spc="0" baseline="5599" dirty="0">
                <a:latin typeface="Arial"/>
              </a:rPr>
              <a:t>Principles</a:t>
            </a:r>
            <a:r>
              <a:rPr lang="en-US" sz="2727" b="0" i="0" spc="-28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of </a:t>
            </a:r>
            <a:r>
              <a:rPr lang="en-US" sz="2727" b="0" i="0" spc="-43" baseline="5599" dirty="0">
                <a:latin typeface="Arial"/>
              </a:rPr>
              <a:t>W</a:t>
            </a:r>
            <a:r>
              <a:rPr lang="en-US" sz="2727" b="0" i="0" spc="-16" baseline="5599" dirty="0">
                <a:latin typeface="Arial"/>
              </a:rPr>
              <a:t>eb</a:t>
            </a:r>
            <a:r>
              <a:rPr lang="en-US" sz="2727" b="0" i="0" spc="-21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Design</a:t>
            </a:r>
            <a:r>
              <a:rPr lang="en-US" sz="2727" b="0" i="0" spc="-25" baseline="5599" dirty="0">
                <a:latin typeface="Arial"/>
              </a:rPr>
              <a:t> </a:t>
            </a:r>
            <a:r>
              <a:rPr lang="en-US" sz="2727" b="0" i="0" spc="0" baseline="5599" dirty="0">
                <a:latin typeface="Arial"/>
              </a:rPr>
              <a:t>5</a:t>
            </a:r>
            <a:r>
              <a:rPr lang="en-US" sz="1818" b="0" i="0" spc="0" baseline="32379" dirty="0">
                <a:latin typeface="Arial"/>
              </a:rPr>
              <a:t>th 	</a:t>
            </a:r>
            <a:r>
              <a:rPr lang="en-US" sz="2727" b="0" i="0" spc="0" baseline="5599" dirty="0">
                <a:latin typeface="Arial"/>
              </a:rPr>
              <a:t>Ed. 	</a:t>
            </a:r>
            <a:r>
              <a:rPr lang="en-US" sz="1800" b="0" i="0" spc="-16" baseline="0" dirty="0">
                <a:latin typeface="Arial"/>
              </a:rPr>
              <a:t>52</a:t>
            </a:r>
            <a:r>
              <a:rPr lang="en-US" sz="1800" b="0" i="0" spc="0" baseline="0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reeform 27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2" name="Rectangle 272"/>
          <p:cNvSpPr/>
          <p:nvPr/>
        </p:nvSpPr>
        <p:spPr>
          <a:xfrm>
            <a:off x="4154170" y="139853"/>
            <a:ext cx="3298690" cy="13420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D</a:t>
            </a:r>
            <a:r>
              <a:rPr lang="en-US" sz="4404" b="0" i="0" spc="-17" baseline="0" dirty="0">
                <a:latin typeface="Calibri"/>
              </a:rPr>
              <a:t>e</a:t>
            </a:r>
            <a:r>
              <a:rPr lang="en-US" sz="4404" b="0" i="0" spc="0" baseline="0" dirty="0">
                <a:latin typeface="Calibri"/>
              </a:rPr>
              <a:t>s</a:t>
            </a:r>
            <a:r>
              <a:rPr lang="en-US" sz="4404" b="0" i="0" spc="-22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 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</a:t>
            </a:r>
            <a:r>
              <a:rPr lang="en-US" sz="4404" b="0" i="0" spc="-71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the </a:t>
            </a:r>
          </a:p>
          <a:p>
            <a:pPr marL="820165">
              <a:lnSpc>
                <a:spcPts val="5282"/>
              </a:lnSpc>
            </a:pPr>
            <a:r>
              <a:rPr lang="en-US" sz="4406" b="0" i="0" spc="0" baseline="0" dirty="0">
                <a:latin typeface="Calibri"/>
              </a:rPr>
              <a:t>Sc</a:t>
            </a:r>
            <a:r>
              <a:rPr lang="en-US" sz="4406" b="0" i="0" spc="-61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een </a:t>
            </a:r>
          </a:p>
        </p:txBody>
      </p:sp>
      <p:sp>
        <p:nvSpPr>
          <p:cNvPr id="273" name="Rectangle 273"/>
          <p:cNvSpPr/>
          <p:nvPr/>
        </p:nvSpPr>
        <p:spPr>
          <a:xfrm>
            <a:off x="1236573" y="1849634"/>
            <a:ext cx="9828886" cy="8171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</a:t>
            </a:r>
            <a:r>
              <a:rPr lang="en-US" sz="2795" b="0" i="0" spc="-11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ompu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er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y is </a:t>
            </a:r>
            <a:r>
              <a:rPr lang="en-US" sz="2795" b="0" i="0" spc="-19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ery di</a:t>
            </a:r>
            <a:r>
              <a:rPr lang="en-US" sz="2795" b="0" i="0" spc="-30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f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om pr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t-based med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a; </a:t>
            </a:r>
            <a:r>
              <a:rPr lang="en-US" sz="2400" b="0" i="0" spc="0" baseline="0" dirty="0">
                <a:latin typeface="Calibri"/>
              </a:rPr>
              <a:t>the </a:t>
            </a:r>
          </a:p>
          <a:p>
            <a:pPr marL="228625">
              <a:lnSpc>
                <a:spcPts val="2604"/>
              </a:lnSpc>
            </a:pPr>
            <a:r>
              <a:rPr lang="en-US" sz="2400" b="0" i="0" spc="0" baseline="0" dirty="0">
                <a:latin typeface="Calibri"/>
              </a:rPr>
              <a:t>displ</a:t>
            </a:r>
            <a:r>
              <a:rPr lang="en-US" sz="2400" b="0" i="0" spc="-48" baseline="0" dirty="0">
                <a:latin typeface="Calibri"/>
              </a:rPr>
              <a:t>a</a:t>
            </a:r>
            <a:r>
              <a:rPr lang="en-US" sz="2400" b="0" i="0" spc="0" baseline="0" dirty="0">
                <a:latin typeface="Calibri"/>
              </a:rPr>
              <a:t>y is</a:t>
            </a:r>
            <a:r>
              <a:rPr lang="en-US" sz="2400" b="0" i="0" spc="-14" baseline="0" dirty="0">
                <a:latin typeface="Calibri"/>
              </a:rPr>
              <a:t> </a:t>
            </a:r>
            <a:r>
              <a:rPr lang="en-US" sz="2400" b="0" i="0" spc="0" baseline="0" dirty="0">
                <a:latin typeface="Calibri"/>
              </a:rPr>
              <a:t>lands</a:t>
            </a:r>
            <a:r>
              <a:rPr lang="en-US" sz="2400" b="0" i="0" spc="-19" baseline="0" dirty="0">
                <a:latin typeface="Calibri"/>
              </a:rPr>
              <a:t>c</a:t>
            </a:r>
            <a:r>
              <a:rPr lang="en-US" sz="2400" b="0" i="0" spc="0" baseline="0" dirty="0">
                <a:latin typeface="Calibri"/>
              </a:rPr>
              <a:t>ape-orie</a:t>
            </a:r>
            <a:r>
              <a:rPr lang="en-US" sz="2400" b="0" i="0" spc="-21" baseline="0" dirty="0">
                <a:latin typeface="Calibri"/>
              </a:rPr>
              <a:t>n</a:t>
            </a:r>
            <a:r>
              <a:rPr lang="en-US" sz="2400" b="0" i="0" spc="-23" baseline="0" dirty="0">
                <a:latin typeface="Calibri"/>
              </a:rPr>
              <a:t>t</a:t>
            </a:r>
            <a:r>
              <a:rPr lang="en-US" sz="2400" b="0" i="0" spc="0" baseline="0" dirty="0">
                <a:latin typeface="Calibri"/>
              </a:rPr>
              <a:t>ed </a:t>
            </a:r>
            <a:r>
              <a:rPr lang="en-US" sz="2400" b="0" i="0" spc="-48" baseline="0" dirty="0">
                <a:latin typeface="Calibri"/>
              </a:rPr>
              <a:t>f</a:t>
            </a:r>
            <a:r>
              <a:rPr lang="en-US" sz="2400" b="0" i="0" spc="0" baseline="0" dirty="0">
                <a:latin typeface="Calibri"/>
              </a:rPr>
              <a:t>or des</a:t>
            </a:r>
            <a:r>
              <a:rPr lang="en-US" sz="2400" b="0" i="0" spc="-14" baseline="0" dirty="0">
                <a:latin typeface="Calibri"/>
              </a:rPr>
              <a:t>k</a:t>
            </a:r>
            <a:r>
              <a:rPr lang="en-US" sz="2400" b="0" i="0" spc="-24" baseline="0" dirty="0">
                <a:latin typeface="Calibri"/>
              </a:rPr>
              <a:t>t</a:t>
            </a:r>
            <a:r>
              <a:rPr lang="en-US" sz="2400" b="0" i="0" spc="0" baseline="0" dirty="0">
                <a:latin typeface="Calibri"/>
              </a:rPr>
              <a:t>op, p</a:t>
            </a:r>
            <a:r>
              <a:rPr lang="en-US" sz="2400" b="0" i="0" spc="-11" baseline="0" dirty="0">
                <a:latin typeface="Calibri"/>
              </a:rPr>
              <a:t>o</a:t>
            </a:r>
            <a:r>
              <a:rPr lang="en-US" sz="2400" b="0" i="0" spc="0" baseline="0" dirty="0">
                <a:latin typeface="Calibri"/>
              </a:rPr>
              <a:t>rt</a:t>
            </a:r>
            <a:r>
              <a:rPr lang="en-US" sz="2400" b="0" i="0" spc="-43" baseline="0" dirty="0">
                <a:latin typeface="Calibri"/>
              </a:rPr>
              <a:t>r</a:t>
            </a:r>
            <a:r>
              <a:rPr lang="en-US" sz="2400" b="0" i="0" spc="0" baseline="0" dirty="0">
                <a:latin typeface="Calibri"/>
              </a:rPr>
              <a:t>ait</a:t>
            </a:r>
            <a:r>
              <a:rPr lang="en-US" sz="2400" b="0" i="0" spc="-23" baseline="0" dirty="0">
                <a:latin typeface="Calibri"/>
              </a:rPr>
              <a:t> </a:t>
            </a:r>
            <a:r>
              <a:rPr lang="en-US" sz="2400" b="0" i="0" spc="0" baseline="0" dirty="0">
                <a:latin typeface="Calibri"/>
              </a:rPr>
              <a:t>and lands</a:t>
            </a:r>
            <a:r>
              <a:rPr lang="en-US" sz="2400" b="0" i="0" spc="-19" baseline="0" dirty="0">
                <a:latin typeface="Calibri"/>
              </a:rPr>
              <a:t>c</a:t>
            </a:r>
            <a:r>
              <a:rPr lang="en-US" sz="2400" b="0" i="0" spc="0" baseline="0" dirty="0">
                <a:latin typeface="Calibri"/>
              </a:rPr>
              <a:t>ape </a:t>
            </a:r>
            <a:r>
              <a:rPr lang="en-US" sz="2400" b="0" i="0" spc="-50" baseline="0" dirty="0">
                <a:latin typeface="Calibri"/>
              </a:rPr>
              <a:t>f</a:t>
            </a:r>
            <a:r>
              <a:rPr lang="en-US" sz="2400" b="0" i="0" spc="0" baseline="0" dirty="0">
                <a:latin typeface="Calibri"/>
              </a:rPr>
              <a:t>or mobile </a:t>
            </a:r>
          </a:p>
        </p:txBody>
      </p:sp>
      <p:sp>
        <p:nvSpPr>
          <p:cNvPr id="274" name="Rectangle 274"/>
          <p:cNvSpPr/>
          <p:nvPr/>
        </p:nvSpPr>
        <p:spPr>
          <a:xfrm>
            <a:off x="1465199" y="2630170"/>
            <a:ext cx="1176832" cy="3657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latin typeface="Calibri"/>
              </a:rPr>
              <a:t>apps </a:t>
            </a:r>
            <a:r>
              <a:rPr lang="en-US" sz="2400" b="0" i="0" spc="-11" baseline="0" dirty="0">
                <a:latin typeface="Calibri"/>
              </a:rPr>
              <a:t>e</a:t>
            </a:r>
            <a:r>
              <a:rPr lang="en-US" sz="2400" b="0" i="0" spc="-24" baseline="0" dirty="0">
                <a:latin typeface="Calibri"/>
              </a:rPr>
              <a:t>t</a:t>
            </a:r>
            <a:r>
              <a:rPr lang="en-US" sz="2400" b="0" i="0" spc="0" baseline="0" dirty="0">
                <a:latin typeface="Calibri"/>
              </a:rPr>
              <a:t>c. </a:t>
            </a:r>
          </a:p>
        </p:txBody>
      </p:sp>
      <p:sp>
        <p:nvSpPr>
          <p:cNvPr id="275" name="Rectangle 275"/>
          <p:cNvSpPr/>
          <p:nvPr/>
        </p:nvSpPr>
        <p:spPr>
          <a:xfrm>
            <a:off x="1236573" y="3121030"/>
            <a:ext cx="8629553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50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n</a:t>
            </a:r>
            <a:r>
              <a:rPr lang="en-US" sz="2795" b="0" i="0" spc="-13" baseline="0" dirty="0">
                <a:latin typeface="Calibri"/>
              </a:rPr>
              <a:t>o</a:t>
            </a:r>
            <a:r>
              <a:rPr lang="en-US" sz="2795" b="0" i="0" spc="0" baseline="0" dirty="0">
                <a:latin typeface="Calibri"/>
              </a:rPr>
              <a:t>w wh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44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xpec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tions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user mig</a:t>
            </a:r>
            <a:r>
              <a:rPr lang="en-US" sz="2795" b="0" i="0" spc="-25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t h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about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</a:p>
        </p:txBody>
      </p:sp>
      <p:sp>
        <p:nvSpPr>
          <p:cNvPr id="276" name="Rectangle 276"/>
          <p:cNvSpPr/>
          <p:nvPr/>
        </p:nvSpPr>
        <p:spPr>
          <a:xfrm>
            <a:off x="1465199" y="3565338"/>
            <a:ext cx="3393749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n</a:t>
            </a:r>
            <a:r>
              <a:rPr lang="en-US" sz="2798" b="0" i="0" spc="-50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and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</a:t>
            </a:r>
          </a:p>
        </p:txBody>
      </p:sp>
      <p:sp>
        <p:nvSpPr>
          <p:cNvPr id="277" name="Rectangle 277"/>
          <p:cNvSpPr/>
          <p:nvPr/>
        </p:nvSpPr>
        <p:spPr>
          <a:xfrm>
            <a:off x="1236573" y="4117980"/>
            <a:ext cx="9453705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h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ome </a:t>
            </a:r>
            <a:r>
              <a:rPr lang="en-US" sz="2795" b="0" i="0" spc="-19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4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xpect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ommon ele</a:t>
            </a:r>
            <a:r>
              <a:rPr lang="en-US" sz="2795" b="0" i="0" spc="-11" baseline="0" dirty="0">
                <a:latin typeface="Calibri"/>
              </a:rPr>
              <a:t>m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of a </a:t>
            </a:r>
            <a:r>
              <a:rPr lang="en-US" sz="2795" b="0" i="0" spc="-10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in </a:t>
            </a:r>
          </a:p>
        </p:txBody>
      </p:sp>
      <p:sp>
        <p:nvSpPr>
          <p:cNvPr id="278" name="Rectangle 278"/>
          <p:cNvSpPr/>
          <p:nvPr/>
        </p:nvSpPr>
        <p:spPr>
          <a:xfrm>
            <a:off x="1465199" y="4562323"/>
            <a:ext cx="2460992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cer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ain lo</a:t>
            </a:r>
            <a:r>
              <a:rPr lang="en-US" sz="2795" b="0" i="0" spc="-22" baseline="0" dirty="0">
                <a:latin typeface="Calibri"/>
              </a:rPr>
              <a:t>c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tions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reeform 27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0" name="Rectangle 280"/>
          <p:cNvSpPr/>
          <p:nvPr/>
        </p:nvSpPr>
        <p:spPr>
          <a:xfrm>
            <a:off x="4821046" y="210846"/>
            <a:ext cx="2610777" cy="13420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-83" baseline="0" dirty="0">
                <a:latin typeface="Calibri"/>
              </a:rPr>
              <a:t>K</a:t>
            </a:r>
            <a:r>
              <a:rPr lang="en-US" sz="4404" b="0" i="0" spc="0" baseline="0" dirty="0">
                <a:latin typeface="Calibri"/>
              </a:rPr>
              <a:t>eep</a:t>
            </a:r>
            <a:r>
              <a:rPr lang="en-US" sz="4404" b="0" i="0" spc="-26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a Fl</a:t>
            </a:r>
            <a:r>
              <a:rPr lang="en-US" sz="4404" b="0" i="0" spc="-39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 </a:t>
            </a:r>
          </a:p>
          <a:p>
            <a:pPr marL="160020">
              <a:lnSpc>
                <a:spcPts val="5282"/>
              </a:lnSpc>
            </a:pPr>
            <a:r>
              <a:rPr lang="en-US" sz="4406" b="0" i="0" spc="0" baseline="0" dirty="0">
                <a:latin typeface="Calibri"/>
              </a:rPr>
              <a:t>Hie</a:t>
            </a:r>
            <a:r>
              <a:rPr lang="en-US" sz="4406" b="0" i="0" spc="-88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a</a:t>
            </a:r>
            <a:r>
              <a:rPr lang="en-US" sz="4406" b="0" i="0" spc="-70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c</a:t>
            </a:r>
            <a:r>
              <a:rPr lang="en-US" sz="4406" b="0" i="0" spc="-96" baseline="0" dirty="0">
                <a:latin typeface="Calibri"/>
              </a:rPr>
              <a:t>h</a:t>
            </a:r>
            <a:r>
              <a:rPr lang="en-US" sz="4406" b="0" i="0" spc="-17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281" name="Rectangle 281"/>
          <p:cNvSpPr/>
          <p:nvPr/>
        </p:nvSpPr>
        <p:spPr>
          <a:xfrm>
            <a:off x="1271269" y="1703329"/>
            <a:ext cx="8258412" cy="870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Do not ma</a:t>
            </a:r>
            <a:r>
              <a:rPr lang="en-US" sz="2795" b="0" i="0" spc="-75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e use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n</a:t>
            </a:r>
            <a:r>
              <a:rPr lang="en-US" sz="2795" b="0" i="0" spc="-44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6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th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ough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oo</a:t>
            </a:r>
            <a:r>
              <a:rPr lang="en-US" sz="2795" b="0" i="0" spc="-20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ma</a:t>
            </a:r>
            <a:r>
              <a:rPr lang="en-US" sz="2795" b="0" i="0" spc="-4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y l</a:t>
            </a:r>
            <a:r>
              <a:rPr lang="en-US" sz="2795" b="0" i="0" spc="-50" baseline="0" dirty="0">
                <a:latin typeface="Calibri"/>
              </a:rPr>
              <a:t>a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of </a:t>
            </a:r>
          </a:p>
          <a:p>
            <a:pPr marL="228599">
              <a:lnSpc>
                <a:spcPts val="3024"/>
              </a:lnSpc>
            </a:pP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n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</a:t>
            </a:r>
            <a:r>
              <a:rPr lang="en-US" sz="2795" b="0" i="0" spc="-16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</a:t>
            </a:r>
            <a:r>
              <a:rPr lang="en-US" sz="2795" b="0" i="0" spc="-1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282" name="Rectangle 282"/>
          <p:cNvSpPr/>
          <p:nvPr/>
        </p:nvSpPr>
        <p:spPr>
          <a:xfrm>
            <a:off x="1271269" y="2700065"/>
            <a:ext cx="7159935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Includes section on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opi</a:t>
            </a:r>
            <a:r>
              <a:rPr lang="en-US" sz="2798" b="0" i="0" spc="-20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-l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el n</a:t>
            </a:r>
            <a:r>
              <a:rPr lang="en-US" sz="2798" b="0" i="0" spc="-4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pa</a:t>
            </a:r>
            <a:r>
              <a:rPr lang="en-US" sz="2798" b="0" i="0" spc="-19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es </a:t>
            </a:r>
          </a:p>
        </p:txBody>
      </p:sp>
      <p:sp>
        <p:nvSpPr>
          <p:cNvPr id="283" name="Rectangle 283"/>
          <p:cNvSpPr/>
          <p:nvPr/>
        </p:nvSpPr>
        <p:spPr>
          <a:xfrm>
            <a:off x="1271269" y="3313054"/>
            <a:ext cx="7876526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6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6" baseline="0" dirty="0">
                <a:latin typeface="Calibri"/>
              </a:rPr>
              <a:t>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9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sections o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ani</a:t>
            </a:r>
            <a:r>
              <a:rPr lang="en-US" sz="2795" b="0" i="0" spc="-61" baseline="0" dirty="0">
                <a:latin typeface="Calibri"/>
              </a:rPr>
              <a:t>z</a:t>
            </a:r>
            <a:r>
              <a:rPr lang="en-US" sz="2795" b="0" i="0" spc="0" baseline="0" dirty="0">
                <a:latin typeface="Calibri"/>
              </a:rPr>
              <a:t>ed 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ogi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all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-34" baseline="0" dirty="0">
                <a:latin typeface="Calibri"/>
              </a:rPr>
              <a:t> </a:t>
            </a:r>
            <a:r>
              <a:rPr lang="en-US" sz="2795" b="0" i="0" spc="-13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y theme </a:t>
            </a:r>
          </a:p>
        </p:txBody>
      </p:sp>
      <p:sp>
        <p:nvSpPr>
          <p:cNvPr id="284" name="Rectangle 284"/>
          <p:cNvSpPr/>
          <p:nvPr/>
        </p:nvSpPr>
        <p:spPr>
          <a:xfrm>
            <a:off x="1271269" y="3925615"/>
            <a:ext cx="9685883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36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ol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ow the th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ee cl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c</a:t>
            </a:r>
            <a:r>
              <a:rPr lang="en-US" sz="2798" b="0" i="0" spc="-22" baseline="0" dirty="0">
                <a:latin typeface="Calibri"/>
              </a:rPr>
              <a:t>k</a:t>
            </a:r>
            <a:r>
              <a:rPr lang="en-US" sz="2798" b="0" i="0" spc="0" baseline="0" dirty="0">
                <a:latin typeface="Calibri"/>
              </a:rPr>
              <a:t>s ru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e; </a:t>
            </a:r>
            <a:r>
              <a:rPr lang="en-US" sz="1800" b="0" i="0" spc="0" baseline="0" dirty="0">
                <a:latin typeface="Calibri"/>
              </a:rPr>
              <a:t>a user of a </a:t>
            </a:r>
            <a:r>
              <a:rPr lang="en-US" sz="1800" b="1" i="0" spc="0" baseline="0" dirty="0">
                <a:latin typeface="Calibri,Bold"/>
              </a:rPr>
              <a:t>websi</a:t>
            </a:r>
            <a:r>
              <a:rPr lang="en-US" sz="1800" b="1" i="0" spc="-25" baseline="0" dirty="0">
                <a:latin typeface="Calibri,Bold"/>
              </a:rPr>
              <a:t>t</a:t>
            </a:r>
            <a:r>
              <a:rPr lang="en-US" sz="1800" b="1" i="0" spc="0" baseline="0" dirty="0">
                <a:latin typeface="Calibri,Bold"/>
              </a:rPr>
              <a:t>e</a:t>
            </a:r>
            <a:r>
              <a:rPr lang="en-US" sz="1800" b="0" i="0" spc="-34" baseline="0" dirty="0">
                <a:latin typeface="Calibri"/>
              </a:rPr>
              <a:t> </a:t>
            </a:r>
            <a:r>
              <a:rPr lang="en-US" sz="1800" b="0" i="0" spc="0" baseline="0" dirty="0">
                <a:latin typeface="Calibri"/>
              </a:rPr>
              <a:t>should be able </a:t>
            </a:r>
            <a:r>
              <a:rPr lang="en-US" sz="1800" b="0" i="0" spc="-14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o find a</a:t>
            </a:r>
            <a:r>
              <a:rPr lang="en-US" sz="1800" b="0" i="0" spc="-30" baseline="0" dirty="0">
                <a:latin typeface="Calibri"/>
              </a:rPr>
              <a:t>n</a:t>
            </a:r>
            <a:r>
              <a:rPr lang="en-US" sz="1800" b="0" i="0" spc="0" baseline="0" dirty="0">
                <a:latin typeface="Calibri"/>
              </a:rPr>
              <a:t>y i</a:t>
            </a:r>
            <a:r>
              <a:rPr lang="en-US" sz="1800" b="0" i="0" spc="-12" baseline="0" dirty="0">
                <a:latin typeface="Calibri"/>
              </a:rPr>
              <a:t>n</a:t>
            </a:r>
            <a:r>
              <a:rPr lang="en-US" sz="1800" b="0" i="0" spc="-32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orm</a:t>
            </a:r>
            <a:r>
              <a:rPr lang="en-US" sz="1800" b="0" i="0" spc="-10" baseline="0" dirty="0">
                <a:latin typeface="Calibri"/>
              </a:rPr>
              <a:t>a</a:t>
            </a:r>
            <a:r>
              <a:rPr lang="en-US" sz="1800" b="0" i="0" spc="0" baseline="0" dirty="0">
                <a:latin typeface="Calibri"/>
              </a:rPr>
              <a:t>tion </a:t>
            </a:r>
          </a:p>
        </p:txBody>
      </p:sp>
      <p:sp>
        <p:nvSpPr>
          <p:cNvPr id="285" name="Rectangle 285"/>
          <p:cNvSpPr/>
          <p:nvPr/>
        </p:nvSpPr>
        <p:spPr>
          <a:xfrm>
            <a:off x="1271269" y="4386835"/>
            <a:ext cx="3982071" cy="88506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28599"/>
            <a:r>
              <a:rPr lang="en-US" sz="1800" b="0" i="0" spc="0" baseline="0" dirty="0">
                <a:latin typeface="Calibri"/>
              </a:rPr>
              <a:t>with no mo</a:t>
            </a:r>
            <a:r>
              <a:rPr lang="en-US" sz="1800" b="0" i="0" spc="-25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e than </a:t>
            </a:r>
            <a:r>
              <a:rPr lang="en-US" sz="1800" b="1" i="0" spc="0" baseline="0" dirty="0">
                <a:latin typeface="Calibri,Bold"/>
              </a:rPr>
              <a:t>th</a:t>
            </a:r>
            <a:r>
              <a:rPr lang="en-US" sz="1800" b="1" i="0" spc="-21" baseline="0" dirty="0">
                <a:latin typeface="Calibri,Bold"/>
              </a:rPr>
              <a:t>r</a:t>
            </a:r>
            <a:r>
              <a:rPr lang="en-US" sz="1800" b="1" i="0" spc="0" baseline="0" dirty="0">
                <a:latin typeface="Calibri,Bold"/>
              </a:rPr>
              <a:t>ee</a:t>
            </a:r>
            <a:r>
              <a:rPr lang="en-US" sz="1800" b="0" i="0" spc="-22" baseline="0" dirty="0">
                <a:latin typeface="Calibri"/>
              </a:rPr>
              <a:t> </a:t>
            </a:r>
            <a:r>
              <a:rPr lang="en-US" sz="1800" b="0" i="0" spc="0" baseline="0" dirty="0">
                <a:latin typeface="Calibri"/>
              </a:rPr>
              <a:t>mouse </a:t>
            </a:r>
            <a:r>
              <a:rPr lang="en-US" sz="1800" b="1" i="0" spc="0" baseline="0" dirty="0">
                <a:latin typeface="Calibri,Bold"/>
              </a:rPr>
              <a:t>clicks</a:t>
            </a:r>
            <a:r>
              <a:rPr lang="en-US" sz="1800" b="0" i="0" spc="0" baseline="0" dirty="0">
                <a:latin typeface="Calibri"/>
              </a:rPr>
              <a:t>. </a:t>
            </a:r>
          </a:p>
          <a:p>
            <a:pPr marL="0">
              <a:lnSpc>
                <a:spcPts val="4808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onsi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n</a:t>
            </a:r>
            <a:r>
              <a:rPr lang="en-US" sz="2795" b="0" i="0" spc="-44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</a:t>
            </a:r>
            <a:r>
              <a:rPr lang="en-US" sz="2795" b="0" i="0" spc="-15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286" name="Rectangle 286"/>
          <p:cNvSpPr/>
          <p:nvPr/>
        </p:nvSpPr>
        <p:spPr>
          <a:xfrm>
            <a:off x="1271269" y="5398104"/>
            <a:ext cx="4581072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Cons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der p</a:t>
            </a:r>
            <a:r>
              <a:rPr lang="en-US" sz="2798" b="0" i="0" spc="-55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13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11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g a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ma</a:t>
            </a:r>
            <a:r>
              <a:rPr lang="en-US" sz="2798" b="0" i="0" spc="-20" baseline="0" dirty="0">
                <a:latin typeface="Calibri"/>
              </a:rPr>
              <a:t>p</a:t>
            </a:r>
            <a:r>
              <a:rPr lang="en-US" sz="2798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12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3" name="Picture 1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0" y="1424178"/>
            <a:ext cx="2703576" cy="2104898"/>
          </a:xfrm>
          <a:prstGeom prst="rect">
            <a:avLst/>
          </a:prstGeom>
          <a:noFill/>
        </p:spPr>
      </p:pic>
      <p:pic>
        <p:nvPicPr>
          <p:cNvPr id="124" name="Picture 12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31147" y="3713227"/>
            <a:ext cx="1526666" cy="2643123"/>
          </a:xfrm>
          <a:prstGeom prst="rect">
            <a:avLst/>
          </a:prstGeom>
          <a:noFill/>
        </p:spPr>
      </p:pic>
      <p:sp>
        <p:nvSpPr>
          <p:cNvPr id="125" name="Rectangle 125"/>
          <p:cNvSpPr/>
          <p:nvPr/>
        </p:nvSpPr>
        <p:spPr>
          <a:xfrm>
            <a:off x="640689" y="597053"/>
            <a:ext cx="7866799" cy="14158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135528"/>
            <a:r>
              <a:rPr lang="en-US" sz="3204" b="0" i="0" spc="0" baseline="0" dirty="0">
                <a:latin typeface="Calibri"/>
              </a:rPr>
              <a:t>Gene</a:t>
            </a:r>
            <a:r>
              <a:rPr lang="en-US" sz="3204" b="0" i="0" spc="-70" baseline="0" dirty="0">
                <a:latin typeface="Calibri"/>
              </a:rPr>
              <a:t>r</a:t>
            </a:r>
            <a:r>
              <a:rPr lang="en-US" sz="3204" b="0" i="0" spc="0" baseline="0" dirty="0">
                <a:latin typeface="Calibri"/>
              </a:rPr>
              <a:t>al M</a:t>
            </a:r>
            <a:r>
              <a:rPr lang="en-US" sz="3204" b="0" i="0" spc="-19" baseline="0" dirty="0">
                <a:latin typeface="Calibri"/>
              </a:rPr>
              <a:t>e</a:t>
            </a:r>
            <a:r>
              <a:rPr lang="en-US" sz="3204" b="0" i="0" spc="0" baseline="0" dirty="0">
                <a:latin typeface="Calibri"/>
              </a:rPr>
              <a:t>thods </a:t>
            </a:r>
            <a:r>
              <a:rPr lang="en-US" sz="3204" b="0" i="0" spc="-70" baseline="0" dirty="0">
                <a:latin typeface="Calibri"/>
              </a:rPr>
              <a:t>f</a:t>
            </a:r>
            <a:r>
              <a:rPr lang="en-US" sz="3204" b="0" i="0" spc="0" baseline="0" dirty="0">
                <a:latin typeface="Calibri"/>
              </a:rPr>
              <a:t>or Design </a:t>
            </a:r>
          </a:p>
          <a:p>
            <a:pPr marL="0">
              <a:lnSpc>
                <a:spcPts val="7303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“</a:t>
            </a:r>
            <a:r>
              <a:rPr lang="en-US" sz="3600" b="0" i="0" spc="0" baseline="0" dirty="0">
                <a:latin typeface="Calibri"/>
              </a:rPr>
              <a:t>Ad-hoc”</a:t>
            </a:r>
            <a:r>
              <a:rPr lang="en-US" sz="3600" b="0" i="0" spc="-21" baseline="0" dirty="0">
                <a:latin typeface="Calibri"/>
              </a:rPr>
              <a:t> </a:t>
            </a:r>
            <a:r>
              <a:rPr lang="en-US" sz="3600" b="0" i="0" spc="0" baseline="0" dirty="0">
                <a:latin typeface="Calibri"/>
              </a:rPr>
              <a:t>P</a:t>
            </a:r>
            <a:r>
              <a:rPr lang="en-US" sz="3600" b="0" i="0" spc="-57" baseline="0" dirty="0">
                <a:latin typeface="Calibri"/>
              </a:rPr>
              <a:t>r</a:t>
            </a:r>
            <a:r>
              <a:rPr lang="en-US" sz="3600" b="0" i="0" spc="0" baseline="0" dirty="0">
                <a:latin typeface="Calibri"/>
              </a:rPr>
              <a:t>oces</a:t>
            </a:r>
            <a:r>
              <a:rPr lang="en-US" sz="3600" b="0" i="0" spc="-10" baseline="0" dirty="0">
                <a:latin typeface="Calibri"/>
              </a:rPr>
              <a:t>s</a:t>
            </a:r>
            <a:r>
              <a:rPr lang="en-US" sz="3600" b="0" i="0" spc="0" baseline="0" dirty="0">
                <a:latin typeface="Calibri"/>
              </a:rPr>
              <a:t>  </a:t>
            </a:r>
          </a:p>
        </p:txBody>
      </p:sp>
      <p:sp>
        <p:nvSpPr>
          <p:cNvPr id="127" name="Rectangle 127"/>
          <p:cNvSpPr/>
          <p:nvPr/>
        </p:nvSpPr>
        <p:spPr>
          <a:xfrm>
            <a:off x="1097889" y="2036079"/>
            <a:ext cx="3239782" cy="10017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701" baseline="0" dirty="0">
                <a:latin typeface="Arial"/>
              </a:rPr>
              <a:t>–</a:t>
            </a:r>
            <a:r>
              <a:rPr lang="en-US" sz="2795" b="0" i="0" spc="0" baseline="0" dirty="0">
                <a:latin typeface="Calibri"/>
              </a:rPr>
              <a:t>Ha</a:t>
            </a:r>
            <a:r>
              <a:rPr lang="en-US" sz="2795" b="0" i="0" spc="-33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y put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ther </a:t>
            </a:r>
          </a:p>
          <a:p>
            <a:pPr marL="0">
              <a:lnSpc>
                <a:spcPts val="4034"/>
              </a:lnSpc>
            </a:pPr>
            <a:r>
              <a:rPr lang="en-US" sz="2798" b="0" i="0" spc="700" baseline="0" dirty="0">
                <a:latin typeface="Arial"/>
              </a:rPr>
              <a:t>–</a:t>
            </a:r>
            <a:r>
              <a:rPr lang="en-US" sz="2798" b="0" i="0" spc="0" baseline="0" dirty="0">
                <a:latin typeface="Calibri"/>
              </a:rPr>
              <a:t>C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22" baseline="0" dirty="0">
                <a:latin typeface="Calibri"/>
              </a:rPr>
              <a:t>a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ed</a:t>
            </a:r>
            <a:r>
              <a:rPr lang="en-US" sz="2798" b="0" i="0" spc="-13" baseline="0" dirty="0">
                <a:latin typeface="Calibri"/>
              </a:rPr>
              <a:t> </a:t>
            </a:r>
            <a:r>
              <a:rPr lang="en-US" sz="2798" b="0" i="0" spc="0" baseline="0" dirty="0">
                <a:latin typeface="Calibri"/>
              </a:rPr>
              <a:t>on the fly </a:t>
            </a:r>
          </a:p>
        </p:txBody>
      </p:sp>
      <p:sp>
        <p:nvSpPr>
          <p:cNvPr id="128" name="Rectangle 128"/>
          <p:cNvSpPr/>
          <p:nvPr/>
        </p:nvSpPr>
        <p:spPr>
          <a:xfrm>
            <a:off x="1097889" y="3060461"/>
            <a:ext cx="4544707" cy="489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701" baseline="0" dirty="0">
                <a:latin typeface="Arial"/>
              </a:rPr>
              <a:t>–</a:t>
            </a:r>
            <a:r>
              <a:rPr lang="en-US" sz="2795" b="0" i="0" spc="0" baseline="0" dirty="0">
                <a:latin typeface="Calibri"/>
              </a:rPr>
              <a:t>“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 need a </a:t>
            </a:r>
            <a:r>
              <a:rPr lang="en-US" sz="2795" b="0" i="0" spc="-22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72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41" baseline="0" dirty="0">
                <a:latin typeface="Calibri"/>
              </a:rPr>
              <a:t>D</a:t>
            </a:r>
            <a:r>
              <a:rPr lang="en-US" sz="2795" b="0" i="0" spc="-204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Y” </a:t>
            </a:r>
          </a:p>
        </p:txBody>
      </p:sp>
      <p:sp>
        <p:nvSpPr>
          <p:cNvPr id="129" name="Rectangle 129"/>
          <p:cNvSpPr/>
          <p:nvPr/>
        </p:nvSpPr>
        <p:spPr>
          <a:xfrm>
            <a:off x="1384427" y="3550387"/>
            <a:ext cx="8025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130" name="Rectangle 130"/>
          <p:cNvSpPr/>
          <p:nvPr/>
        </p:nvSpPr>
        <p:spPr>
          <a:xfrm>
            <a:off x="640689" y="4004373"/>
            <a:ext cx="7004359" cy="11790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2" b="0" i="0" spc="1439" baseline="0" dirty="0">
                <a:latin typeface="Arial"/>
              </a:rPr>
              <a:t>•</a:t>
            </a:r>
            <a:r>
              <a:rPr lang="en-US" sz="3602" b="0" i="0" spc="0" baseline="0" dirty="0">
                <a:latin typeface="Calibri"/>
              </a:rPr>
              <a:t>A m</a:t>
            </a:r>
            <a:r>
              <a:rPr lang="en-US" sz="3602" b="0" i="0" spc="-25" baseline="0" dirty="0">
                <a:latin typeface="Calibri"/>
              </a:rPr>
              <a:t>e</a:t>
            </a:r>
            <a:r>
              <a:rPr lang="en-US" sz="3602" b="0" i="0" spc="0" baseline="0" dirty="0">
                <a:latin typeface="Calibri"/>
              </a:rPr>
              <a:t>thodi</a:t>
            </a:r>
            <a:r>
              <a:rPr lang="en-US" sz="3602" b="0" i="0" spc="-25" baseline="0" dirty="0">
                <a:latin typeface="Calibri"/>
              </a:rPr>
              <a:t>c</a:t>
            </a:r>
            <a:r>
              <a:rPr lang="en-US" sz="3602" b="0" i="0" spc="0" baseline="0" dirty="0">
                <a:latin typeface="Calibri"/>
              </a:rPr>
              <a:t>al,</a:t>
            </a:r>
            <a:r>
              <a:rPr lang="en-US" sz="3602" b="0" i="0" spc="-32" baseline="0" dirty="0">
                <a:latin typeface="Calibri"/>
              </a:rPr>
              <a:t> </a:t>
            </a:r>
            <a:r>
              <a:rPr lang="en-US" sz="3602" b="0" i="0" spc="-43" baseline="0" dirty="0">
                <a:latin typeface="Calibri"/>
              </a:rPr>
              <a:t>w</a:t>
            </a:r>
            <a:r>
              <a:rPr lang="en-US" sz="3602" b="0" i="0" spc="0" baseline="0" dirty="0">
                <a:latin typeface="Calibri"/>
              </a:rPr>
              <a:t>ell-thoug</a:t>
            </a:r>
            <a:r>
              <a:rPr lang="en-US" sz="3602" b="0" i="0" spc="-36" baseline="0" dirty="0">
                <a:latin typeface="Calibri"/>
              </a:rPr>
              <a:t>h</a:t>
            </a:r>
            <a:r>
              <a:rPr lang="en-US" sz="3602" b="0" i="0" spc="0" baseline="0" dirty="0">
                <a:latin typeface="Calibri"/>
              </a:rPr>
              <a:t>t</a:t>
            </a:r>
            <a:r>
              <a:rPr lang="en-US" sz="3602" b="0" i="0" spc="-18" baseline="0" dirty="0">
                <a:latin typeface="Calibri"/>
              </a:rPr>
              <a:t> </a:t>
            </a:r>
            <a:r>
              <a:rPr lang="en-US" sz="3602" b="0" i="0" spc="0" baseline="0" dirty="0">
                <a:latin typeface="Calibri"/>
              </a:rPr>
              <a:t>p</a:t>
            </a:r>
            <a:r>
              <a:rPr lang="en-US" sz="3602" b="0" i="0" spc="-54" baseline="0" dirty="0">
                <a:latin typeface="Calibri"/>
              </a:rPr>
              <a:t>r</a:t>
            </a:r>
            <a:r>
              <a:rPr lang="en-US" sz="3602" b="0" i="0" spc="0" baseline="0" dirty="0">
                <a:latin typeface="Calibri"/>
              </a:rPr>
              <a:t>oce</a:t>
            </a:r>
            <a:r>
              <a:rPr lang="en-US" sz="3602" b="0" i="0" spc="-14" baseline="0" dirty="0">
                <a:latin typeface="Calibri"/>
              </a:rPr>
              <a:t>s</a:t>
            </a:r>
            <a:r>
              <a:rPr lang="en-US" sz="3602" b="0" i="0" spc="0" baseline="0" dirty="0">
                <a:latin typeface="Calibri"/>
              </a:rPr>
              <a:t>s </a:t>
            </a:r>
          </a:p>
          <a:p>
            <a:pPr marL="342899">
              <a:lnSpc>
                <a:spcPts val="4319"/>
              </a:lnSpc>
            </a:pPr>
            <a:r>
              <a:rPr lang="en-US" sz="3600" b="0" i="0" spc="0" baseline="0" dirty="0">
                <a:latin typeface="Calibri"/>
              </a:rPr>
              <a:t>includes: </a:t>
            </a:r>
          </a:p>
        </p:txBody>
      </p:sp>
      <p:sp>
        <p:nvSpPr>
          <p:cNvPr id="131" name="Rectangle 131"/>
          <p:cNvSpPr/>
          <p:nvPr/>
        </p:nvSpPr>
        <p:spPr>
          <a:xfrm>
            <a:off x="1097889" y="5206519"/>
            <a:ext cx="4012831" cy="10017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700" baseline="0" dirty="0">
                <a:latin typeface="Arial"/>
              </a:rPr>
              <a:t>–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ann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</a:t>
            </a:r>
          </a:p>
          <a:p>
            <a:pPr marL="0">
              <a:lnSpc>
                <a:spcPts val="4031"/>
              </a:lnSpc>
            </a:pPr>
            <a:r>
              <a:rPr lang="en-US" sz="2795" b="0" i="0" spc="701" baseline="0" dirty="0">
                <a:latin typeface="Arial"/>
              </a:rPr>
              <a:t>–</a:t>
            </a:r>
            <a:r>
              <a:rPr lang="en-US" sz="2795" b="0" i="0" spc="0" baseline="0" dirty="0">
                <a:latin typeface="Calibri"/>
              </a:rPr>
              <a:t>Qual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ty-assu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ance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</a:p>
        </p:txBody>
      </p:sp>
      <p:sp>
        <p:nvSpPr>
          <p:cNvPr id="132" name="Rectangle 132"/>
          <p:cNvSpPr/>
          <p:nvPr/>
        </p:nvSpPr>
        <p:spPr>
          <a:xfrm>
            <a:off x="11401297" y="6407581"/>
            <a:ext cx="134493" cy="2368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Times"/>
              </a:rPr>
              <a:t>3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Freeform 28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" name="Rectangle 288"/>
          <p:cNvSpPr/>
          <p:nvPr/>
        </p:nvSpPr>
        <p:spPr>
          <a:xfrm>
            <a:off x="3593591" y="203226"/>
            <a:ext cx="5072418" cy="13420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Use</a:t>
            </a:r>
            <a:r>
              <a:rPr lang="en-US" sz="4404" b="0" i="0" spc="-22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Hyper</a:t>
            </a:r>
            <a:r>
              <a:rPr lang="en-US" sz="4404" b="0" i="0" spc="-66" baseline="0" dirty="0">
                <a:latin typeface="Calibri"/>
              </a:rPr>
              <a:t>t</a:t>
            </a:r>
            <a:r>
              <a:rPr lang="en-US" sz="4404" b="0" i="0" spc="-70" baseline="0" dirty="0">
                <a:latin typeface="Calibri"/>
              </a:rPr>
              <a:t>e</a:t>
            </a:r>
            <a:r>
              <a:rPr lang="en-US" sz="4404" b="0" i="0" spc="0" baseline="0" dirty="0">
                <a:latin typeface="Calibri"/>
              </a:rPr>
              <a:t>xt</a:t>
            </a:r>
            <a:r>
              <a:rPr lang="en-US" sz="4404" b="0" i="0" spc="-44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Linking </a:t>
            </a:r>
          </a:p>
          <a:p>
            <a:pPr marL="1318514">
              <a:lnSpc>
                <a:spcPts val="5282"/>
              </a:lnSpc>
            </a:pPr>
            <a:r>
              <a:rPr lang="en-US" sz="4406" b="0" i="0" spc="-132" baseline="0" dirty="0">
                <a:latin typeface="Calibri"/>
              </a:rPr>
              <a:t>E</a:t>
            </a:r>
            <a:r>
              <a:rPr lang="en-US" sz="4406" b="0" i="0" spc="-48" baseline="0" dirty="0">
                <a:latin typeface="Calibri"/>
              </a:rPr>
              <a:t>f</a:t>
            </a:r>
            <a:r>
              <a:rPr lang="en-US" sz="4406" b="0" i="0" spc="-105" baseline="0" dirty="0">
                <a:latin typeface="Calibri"/>
              </a:rPr>
              <a:t>f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13" baseline="0" dirty="0">
                <a:latin typeface="Calibri"/>
              </a:rPr>
              <a:t>c</a:t>
            </a:r>
            <a:r>
              <a:rPr lang="en-US" sz="4406" b="0" i="0" spc="0" baseline="0" dirty="0">
                <a:latin typeface="Calibri"/>
              </a:rPr>
              <a:t>ti</a:t>
            </a:r>
            <a:r>
              <a:rPr lang="en-US" sz="4406" b="0" i="0" spc="-66" baseline="0" dirty="0">
                <a:latin typeface="Calibri"/>
              </a:rPr>
              <a:t>v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17" baseline="0" dirty="0">
                <a:latin typeface="Calibri"/>
              </a:rPr>
              <a:t>l</a:t>
            </a:r>
            <a:r>
              <a:rPr lang="en-US" sz="4406" b="0" i="0" spc="-15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289" name="Rectangle 289"/>
          <p:cNvSpPr/>
          <p:nvPr/>
        </p:nvSpPr>
        <p:spPr>
          <a:xfrm>
            <a:off x="1332611" y="1770132"/>
            <a:ext cx="7803247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98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de</a:t>
            </a:r>
            <a:r>
              <a:rPr lang="en-US" sz="2795" b="0" i="0" spc="-27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ermine whe</a:t>
            </a:r>
            <a:r>
              <a:rPr lang="en-US" sz="2795" b="0" i="0" spc="-3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use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o on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10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290" name="Rectangle 290"/>
          <p:cNvSpPr/>
          <p:nvPr/>
        </p:nvSpPr>
        <p:spPr>
          <a:xfrm>
            <a:off x="1332611" y="2382692"/>
            <a:ext cx="9330081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L</a:t>
            </a:r>
            <a:r>
              <a:rPr lang="en-US" sz="2798" b="0" i="0" spc="-11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 use</a:t>
            </a:r>
            <a:r>
              <a:rPr lang="en-US" sz="2798" b="0" i="0" spc="-55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 m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 f</a:t>
            </a:r>
            <a:r>
              <a:rPr lang="en-US" sz="2798" b="0" i="0" spc="-50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om pa</a:t>
            </a:r>
            <a:r>
              <a:rPr lang="en-US" sz="2798" b="0" i="0" spc="-19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33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pa</a:t>
            </a:r>
            <a:r>
              <a:rPr lang="en-US" sz="2798" b="0" i="0" spc="-22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 or</a:t>
            </a:r>
            <a:r>
              <a:rPr lang="en-US" sz="2798" b="0" i="0" spc="-13" baseline="0" dirty="0">
                <a:latin typeface="Calibri"/>
              </a:rPr>
              <a:t> </a:t>
            </a:r>
            <a:r>
              <a:rPr lang="en-US" sz="2798" b="0" i="0" spc="0" baseline="0" dirty="0">
                <a:latin typeface="Calibri"/>
              </a:rPr>
              <a:t>section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section as the</a:t>
            </a:r>
            <a:r>
              <a:rPr lang="en-US" sz="2798" b="0" i="0" spc="-16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 </a:t>
            </a:r>
          </a:p>
        </p:txBody>
      </p:sp>
      <p:sp>
        <p:nvSpPr>
          <p:cNvPr id="291" name="Rectangle 291"/>
          <p:cNvSpPr/>
          <p:nvPr/>
        </p:nvSpPr>
        <p:spPr>
          <a:xfrm>
            <a:off x="1561211" y="2827376"/>
            <a:ext cx="100989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please </a:t>
            </a:r>
          </a:p>
        </p:txBody>
      </p:sp>
      <p:sp>
        <p:nvSpPr>
          <p:cNvPr id="292" name="Rectangle 292"/>
          <p:cNvSpPr/>
          <p:nvPr/>
        </p:nvSpPr>
        <p:spPr>
          <a:xfrm>
            <a:off x="1332611" y="3379729"/>
            <a:ext cx="3475976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9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-44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xtual 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nkin</a:t>
            </a:r>
            <a:r>
              <a:rPr lang="en-US" sz="2795" b="0" i="0" spc="-10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293" name="Rectangle 293"/>
          <p:cNvSpPr/>
          <p:nvPr/>
        </p:nvSpPr>
        <p:spPr>
          <a:xfrm>
            <a:off x="1332611" y="3992417"/>
            <a:ext cx="5506327" cy="1099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44" baseline="0" dirty="0">
                <a:latin typeface="Calibri"/>
              </a:rPr>
              <a:t>A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oid the use of </a:t>
            </a:r>
            <a:r>
              <a:rPr lang="en-US" sz="2798" b="0" i="0" spc="-120" baseline="0" dirty="0">
                <a:latin typeface="Calibri"/>
              </a:rPr>
              <a:t>“</a:t>
            </a:r>
            <a:r>
              <a:rPr lang="en-US" sz="2798" b="0" i="0" spc="0" baseline="0" dirty="0">
                <a:latin typeface="Calibri"/>
              </a:rPr>
              <a:t>cl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ck he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e”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55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1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ide ple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ty of n</a:t>
            </a:r>
            <a:r>
              <a:rPr lang="en-US" sz="2795" b="0" i="0" spc="-36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option</a:t>
            </a:r>
            <a:r>
              <a:rPr lang="en-US" sz="2795" b="0" i="0" spc="-30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29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5" name="Rectangle 295"/>
          <p:cNvSpPr/>
          <p:nvPr/>
        </p:nvSpPr>
        <p:spPr>
          <a:xfrm>
            <a:off x="3114801" y="180711"/>
            <a:ext cx="5944469" cy="13420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How</a:t>
            </a:r>
            <a:r>
              <a:rPr lang="en-US" sz="4406" b="0" i="0" spc="-31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M</a:t>
            </a:r>
            <a:r>
              <a:rPr lang="en-US" sz="4406" b="0" i="0" spc="-22" baseline="0" dirty="0">
                <a:latin typeface="Calibri"/>
              </a:rPr>
              <a:t>u</a:t>
            </a:r>
            <a:r>
              <a:rPr lang="en-US" sz="4406" b="0" i="0" spc="-17" baseline="0" dirty="0">
                <a:latin typeface="Calibri"/>
              </a:rPr>
              <a:t>c</a:t>
            </a:r>
            <a:r>
              <a:rPr lang="en-US" sz="4406" b="0" i="0" spc="0" baseline="0" dirty="0">
                <a:latin typeface="Calibri"/>
              </a:rPr>
              <a:t>h</a:t>
            </a:r>
            <a:r>
              <a:rPr lang="en-US" sz="4406" b="0" i="0" spc="-22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C</a:t>
            </a:r>
            <a:r>
              <a:rPr lang="en-US" sz="4406" b="0" i="0" spc="-13" baseline="0" dirty="0">
                <a:latin typeface="Calibri"/>
              </a:rPr>
              <a:t>o</a:t>
            </a:r>
            <a:r>
              <a:rPr lang="en-US" sz="4406" b="0" i="0" spc="-44" baseline="0" dirty="0">
                <a:latin typeface="Calibri"/>
              </a:rPr>
              <a:t>n</a:t>
            </a:r>
            <a:r>
              <a:rPr lang="en-US" sz="4406" b="0" i="0" spc="-61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57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30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Is </a:t>
            </a:r>
            <a:r>
              <a:rPr lang="en-US" sz="4406" b="0" i="0" spc="-405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oo </a:t>
            </a:r>
          </a:p>
          <a:p>
            <a:pPr marL="2132330">
              <a:lnSpc>
                <a:spcPts val="5279"/>
              </a:lnSpc>
            </a:pPr>
            <a:r>
              <a:rPr lang="en-US" sz="4404" b="0" i="0" spc="0" baseline="0" dirty="0">
                <a:latin typeface="Calibri"/>
              </a:rPr>
              <a:t>M</a:t>
            </a:r>
            <a:r>
              <a:rPr lang="en-US" sz="4404" b="0" i="0" spc="-17" baseline="0" dirty="0">
                <a:latin typeface="Calibri"/>
              </a:rPr>
              <a:t>u</a:t>
            </a:r>
            <a:r>
              <a:rPr lang="en-US" sz="4404" b="0" i="0" spc="-13" baseline="0" dirty="0">
                <a:latin typeface="Calibri"/>
              </a:rPr>
              <a:t>c</a:t>
            </a:r>
            <a:r>
              <a:rPr lang="en-US" sz="4404" b="0" i="0" spc="0" baseline="0" dirty="0">
                <a:latin typeface="Calibri"/>
              </a:rPr>
              <a:t>h</a:t>
            </a:r>
            <a:r>
              <a:rPr lang="en-US" sz="4404" b="0" i="0" spc="-18" baseline="0" dirty="0">
                <a:latin typeface="Calibri"/>
              </a:rPr>
              <a:t>?</a:t>
            </a:r>
            <a:r>
              <a:rPr lang="en-US" sz="4404" b="0" i="0" spc="0" baseline="0" dirty="0">
                <a:latin typeface="Calibri"/>
              </a:rPr>
              <a:t> </a:t>
            </a:r>
          </a:p>
        </p:txBody>
      </p:sp>
      <p:sp>
        <p:nvSpPr>
          <p:cNvPr id="296" name="Rectangle 296"/>
          <p:cNvSpPr/>
          <p:nvPr/>
        </p:nvSpPr>
        <p:spPr>
          <a:xfrm>
            <a:off x="1289050" y="1629836"/>
            <a:ext cx="6879773" cy="23250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Don’t 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c</a:t>
            </a:r>
            <a:r>
              <a:rPr lang="en-US" sz="2798" b="0" i="0" spc="-47" baseline="0" dirty="0">
                <a:latin typeface="Calibri"/>
              </a:rPr>
              <a:t>r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19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d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pa</a:t>
            </a:r>
            <a:r>
              <a:rPr lang="en-US" sz="2798" b="0" i="0" spc="-22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es wit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0" baseline="0" dirty="0">
                <a:latin typeface="Calibri"/>
              </a:rPr>
              <a:t> i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orm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Be </a:t>
            </a:r>
            <a:r>
              <a:rPr lang="en-US" sz="2795" b="0" i="0" spc="-11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onscious of the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ognit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load of t</a:t>
            </a:r>
            <a:r>
              <a:rPr lang="en-US" sz="2795" b="0" i="0" spc="-11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e user </a:t>
            </a:r>
          </a:p>
          <a:p>
            <a:pPr marL="0">
              <a:lnSpc>
                <a:spcPts val="4826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-25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fu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di</a:t>
            </a:r>
            <a:r>
              <a:rPr lang="en-US" sz="2795" b="0" i="0" spc="-11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i</a:t>
            </a:r>
            <a:r>
              <a:rPr lang="en-US" sz="2795" b="0" i="0" spc="-36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smalle</a:t>
            </a:r>
            <a:r>
              <a:rPr lang="en-US" sz="2795" b="0" i="0" spc="-1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 sections </a:t>
            </a:r>
          </a:p>
          <a:p>
            <a:pPr marL="0">
              <a:lnSpc>
                <a:spcPts val="4824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a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ed manner </a:t>
            </a:r>
          </a:p>
        </p:txBody>
      </p:sp>
      <p:sp>
        <p:nvSpPr>
          <p:cNvPr id="297" name="Rectangle 297"/>
          <p:cNvSpPr/>
          <p:nvPr/>
        </p:nvSpPr>
        <p:spPr>
          <a:xfrm>
            <a:off x="1289050" y="4081404"/>
            <a:ext cx="516482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 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ty of n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cues.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reeform 29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" name="Rectangle 299"/>
          <p:cNvSpPr/>
          <p:nvPr/>
        </p:nvSpPr>
        <p:spPr>
          <a:xfrm>
            <a:off x="1256080" y="381788"/>
            <a:ext cx="9552039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-74" baseline="0" dirty="0">
                <a:latin typeface="Calibri"/>
              </a:rPr>
              <a:t>R</a:t>
            </a:r>
            <a:r>
              <a:rPr lang="en-US" sz="4404" b="0" i="0" spc="-35" baseline="0" dirty="0">
                <a:latin typeface="Calibri"/>
              </a:rPr>
              <a:t>e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</a:t>
            </a:r>
            <a:r>
              <a:rPr lang="en-US" sz="4404" b="0" i="0" spc="-22" baseline="0" dirty="0">
                <a:latin typeface="Calibri"/>
              </a:rPr>
              <a:t>m</a:t>
            </a:r>
            <a:r>
              <a:rPr lang="en-US" sz="4404" b="0" i="0" spc="-35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37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Co</a:t>
            </a:r>
            <a:r>
              <a:rPr lang="en-US" sz="4404" b="0" i="0" spc="-57" baseline="0" dirty="0">
                <a:latin typeface="Calibri"/>
              </a:rPr>
              <a:t>nt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52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34" baseline="0" dirty="0">
                <a:latin typeface="Calibri"/>
              </a:rPr>
              <a:t> 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</a:t>
            </a:r>
            <a:r>
              <a:rPr lang="en-US" sz="4404" b="0" i="0" spc="-23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O</a:t>
            </a:r>
            <a:r>
              <a:rPr lang="en-US" sz="4404" b="0" i="0" spc="-17" baseline="0" dirty="0">
                <a:latin typeface="Calibri"/>
              </a:rPr>
              <a:t>nli</a:t>
            </a:r>
            <a:r>
              <a:rPr lang="en-US" sz="4404" b="0" i="0" spc="0" baseline="0" dirty="0">
                <a:latin typeface="Calibri"/>
              </a:rPr>
              <a:t>n</a:t>
            </a:r>
            <a:r>
              <a:rPr lang="en-US" sz="4404" b="0" i="0" spc="-14" baseline="0" dirty="0">
                <a:latin typeface="Calibri"/>
              </a:rPr>
              <a:t>e</a:t>
            </a:r>
            <a:r>
              <a:rPr lang="en-US" sz="4404" b="0" i="0" spc="-11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P</a:t>
            </a:r>
            <a:r>
              <a:rPr lang="en-US" sz="4404" b="0" i="0" spc="-83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13" baseline="0" dirty="0">
                <a:latin typeface="Calibri"/>
              </a:rPr>
              <a:t>s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52" baseline="0" dirty="0">
                <a:latin typeface="Calibri"/>
              </a:rPr>
              <a:t>n</a:t>
            </a:r>
            <a:r>
              <a:rPr lang="en-US" sz="4404" b="0" i="0" spc="-57" baseline="0" dirty="0">
                <a:latin typeface="Calibri"/>
              </a:rPr>
              <a:t>t</a:t>
            </a:r>
            <a:r>
              <a:rPr lang="en-US" sz="4404" b="0" i="0" spc="-44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26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o</a:t>
            </a:r>
            <a:r>
              <a:rPr lang="en-US" sz="4404" b="0" i="0" spc="-16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 </a:t>
            </a:r>
          </a:p>
        </p:txBody>
      </p:sp>
      <p:sp>
        <p:nvSpPr>
          <p:cNvPr id="300" name="Rectangle 300"/>
          <p:cNvSpPr/>
          <p:nvPr/>
        </p:nvSpPr>
        <p:spPr>
          <a:xfrm>
            <a:off x="1235659" y="2040134"/>
            <a:ext cx="6667918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Cannot po</a:t>
            </a:r>
            <a:r>
              <a:rPr lang="en-US" sz="2795" b="0" i="0" spc="-39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pr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docume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ectly onli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301" name="Rectangle 301"/>
          <p:cNvSpPr/>
          <p:nvPr/>
        </p:nvSpPr>
        <p:spPr>
          <a:xfrm>
            <a:off x="1235659" y="2653162"/>
            <a:ext cx="8463190" cy="10990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246" baseline="0" dirty="0">
                <a:latin typeface="Calibri"/>
              </a:rPr>
              <a:t>T</a:t>
            </a:r>
            <a:r>
              <a:rPr lang="en-US" sz="2795" b="0" i="0" spc="-47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xt len</a:t>
            </a:r>
            <a:r>
              <a:rPr lang="en-US" sz="2795" b="0" i="0" spc="-53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th,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t, and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le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th do not 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an</a:t>
            </a:r>
            <a:r>
              <a:rPr lang="en-US" sz="2795" b="0" i="0" spc="-25" baseline="0" dirty="0">
                <a:latin typeface="Calibri"/>
              </a:rPr>
              <a:t>s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er </a:t>
            </a:r>
            <a:r>
              <a:rPr lang="en-US" sz="2795" b="0" i="0" spc="-1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el</a:t>
            </a:r>
            <a:r>
              <a:rPr lang="en-US" sz="2795" b="0" i="0" spc="-14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 </a:t>
            </a:r>
          </a:p>
          <a:p>
            <a:pPr marL="0">
              <a:lnSpc>
                <a:spcPts val="4824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42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e-des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paper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onl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ne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y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Freeform 30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" name="Freeform 303"/>
          <p:cNvSpPr/>
          <p:nvPr/>
        </p:nvSpPr>
        <p:spPr>
          <a:xfrm>
            <a:off x="8113268" y="5345431"/>
            <a:ext cx="2784348" cy="22859"/>
          </a:xfrm>
          <a:custGeom>
            <a:avLst/>
            <a:gdLst/>
            <a:ahLst/>
            <a:cxnLst/>
            <a:rect l="0" t="0" r="0" b="0"/>
            <a:pathLst>
              <a:path w="2784348" h="22859">
                <a:moveTo>
                  <a:pt x="0" y="0"/>
                </a:moveTo>
                <a:lnTo>
                  <a:pt x="1392174" y="0"/>
                </a:lnTo>
                <a:lnTo>
                  <a:pt x="2784348" y="0"/>
                </a:lnTo>
                <a:lnTo>
                  <a:pt x="2784348" y="22859"/>
                </a:lnTo>
                <a:lnTo>
                  <a:pt x="1392174" y="22859"/>
                </a:lnTo>
                <a:lnTo>
                  <a:pt x="0" y="22859"/>
                </a:lnTo>
                <a:close/>
                <a:moveTo>
                  <a:pt x="-6600699" y="1512569"/>
                </a:moveTo>
              </a:path>
            </a:pathLst>
          </a:custGeom>
          <a:solidFill>
            <a:srgbClr val="0000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Rectangle 304"/>
          <p:cNvSpPr/>
          <p:nvPr/>
        </p:nvSpPr>
        <p:spPr>
          <a:xfrm>
            <a:off x="4384802" y="118771"/>
            <a:ext cx="3109252" cy="13421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Designing</a:t>
            </a:r>
            <a:r>
              <a:rPr lang="en-US" sz="4404" b="0" i="0" spc="-44" baseline="0" dirty="0">
                <a:latin typeface="Calibri"/>
              </a:rPr>
              <a:t> 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 </a:t>
            </a:r>
          </a:p>
          <a:p>
            <a:pPr marL="112776">
              <a:lnSpc>
                <a:spcPts val="5283"/>
              </a:lnSpc>
            </a:pPr>
            <a:r>
              <a:rPr lang="en-US" sz="4406" b="0" i="0" spc="0" baseline="0" dirty="0">
                <a:latin typeface="Calibri"/>
              </a:rPr>
              <a:t>Ac</a:t>
            </a:r>
            <a:r>
              <a:rPr lang="en-US" sz="4406" b="0" i="0" spc="-13" baseline="0" dirty="0">
                <a:latin typeface="Calibri"/>
              </a:rPr>
              <a:t>c</a:t>
            </a:r>
            <a:r>
              <a:rPr lang="en-US" sz="4406" b="0" i="0" spc="0" baseline="0" dirty="0">
                <a:latin typeface="Calibri"/>
              </a:rPr>
              <a:t>essibi</a:t>
            </a:r>
            <a:r>
              <a:rPr lang="en-US" sz="4406" b="0" i="0" spc="-13" baseline="0" dirty="0">
                <a:latin typeface="Calibri"/>
              </a:rPr>
              <a:t>l</a:t>
            </a:r>
            <a:r>
              <a:rPr lang="en-US" sz="4406" b="0" i="0" spc="0" baseline="0" dirty="0">
                <a:latin typeface="Calibri"/>
              </a:rPr>
              <a:t>it</a:t>
            </a:r>
            <a:r>
              <a:rPr lang="en-US" sz="4406" b="0" i="0" spc="-21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305" name="Rectangle 305"/>
          <p:cNvSpPr/>
          <p:nvPr/>
        </p:nvSpPr>
        <p:spPr>
          <a:xfrm>
            <a:off x="1194511" y="1689995"/>
            <a:ext cx="9240594" cy="10990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98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aud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ence 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cludes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who h</a:t>
            </a:r>
            <a:r>
              <a:rPr lang="en-US" sz="2795" b="0" i="0" spc="-39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p</a:t>
            </a:r>
            <a:r>
              <a:rPr lang="en-US" sz="2795" b="0" i="0" spc="-53" baseline="0" dirty="0">
                <a:latin typeface="Calibri"/>
              </a:rPr>
              <a:t>h</a:t>
            </a:r>
            <a:r>
              <a:rPr lang="en-US" sz="2795" b="0" i="0" spc="-30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si</a:t>
            </a:r>
            <a:r>
              <a:rPr lang="en-US" sz="2795" b="0" i="0" spc="-27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challen</a:t>
            </a:r>
            <a:r>
              <a:rPr lang="en-US" sz="2795" b="0" i="0" spc="-25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es;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Des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be accessible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use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with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sabi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es or </a:t>
            </a:r>
          </a:p>
        </p:txBody>
      </p:sp>
      <p:sp>
        <p:nvSpPr>
          <p:cNvPr id="306" name="Rectangle 306"/>
          <p:cNvSpPr/>
          <p:nvPr/>
        </p:nvSpPr>
        <p:spPr>
          <a:xfrm>
            <a:off x="1423161" y="2746950"/>
            <a:ext cx="3197153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echno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ogi</a:t>
            </a:r>
            <a:r>
              <a:rPr lang="en-US" sz="2798" b="0" i="0" spc="-25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al bar</a:t>
            </a:r>
            <a:r>
              <a:rPr lang="en-US" sz="2798" b="0" i="0" spc="-1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ie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 </a:t>
            </a:r>
          </a:p>
        </p:txBody>
      </p:sp>
      <p:sp>
        <p:nvSpPr>
          <p:cNvPr id="307" name="Rectangle 307"/>
          <p:cNvSpPr/>
          <p:nvPr/>
        </p:nvSpPr>
        <p:spPr>
          <a:xfrm>
            <a:off x="1194511" y="3299592"/>
            <a:ext cx="10073083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Common accessibi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tu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be uno</a:t>
            </a:r>
            <a:r>
              <a:rPr lang="en-US" sz="2795" b="0" i="0" spc="-22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trusi</a:t>
            </a:r>
            <a:r>
              <a:rPr lang="en-US" sz="2795" b="0" i="0" spc="-33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add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tions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</a:p>
        </p:txBody>
      </p:sp>
      <p:sp>
        <p:nvSpPr>
          <p:cNvPr id="308" name="Rectangle 308"/>
          <p:cNvSpPr/>
          <p:nvPr/>
        </p:nvSpPr>
        <p:spPr>
          <a:xfrm>
            <a:off x="1423161" y="3743935"/>
            <a:ext cx="592314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309" name="Rectangle 309"/>
          <p:cNvSpPr/>
          <p:nvPr/>
        </p:nvSpPr>
        <p:spPr>
          <a:xfrm>
            <a:off x="1194511" y="4296542"/>
            <a:ext cx="1029529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D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elopi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accessible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n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tu</a:t>
            </a:r>
            <a:r>
              <a:rPr lang="en-US" sz="2795" b="0" i="0" spc="-6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ally leads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c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  <a:r>
              <a:rPr lang="en-US" sz="2795" b="0" i="0" spc="-13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ood 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</a:t>
            </a:r>
          </a:p>
        </p:txBody>
      </p:sp>
      <p:sp>
        <p:nvSpPr>
          <p:cNvPr id="310" name="Rectangle 310"/>
          <p:cNvSpPr/>
          <p:nvPr/>
        </p:nvSpPr>
        <p:spPr>
          <a:xfrm>
            <a:off x="1194511" y="4909190"/>
            <a:ext cx="9874668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36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ol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ow W3 Access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b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ty Init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36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guidel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nes 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ww</a:t>
            </a:r>
            <a:r>
              <a:rPr lang="en-US" sz="2795" b="0" i="0" spc="-176" baseline="0" dirty="0">
                <a:solidFill>
                  <a:srgbClr val="0000FF"/>
                </a:solidFill>
                <a:latin typeface="Calibri"/>
                <a:hlinkClick r:id="rId2"/>
              </a:rPr>
              <a:t>w</a:t>
            </a:r>
            <a:r>
              <a:rPr lang="en-US" sz="2795" b="0" i="0" spc="-92" baseline="0" dirty="0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r>
              <a:rPr lang="en-US" sz="2795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w3.o</a:t>
            </a:r>
            <a:r>
              <a:rPr lang="en-US" sz="2795" b="0" i="0" spc="-39" baseline="0" dirty="0">
                <a:solidFill>
                  <a:srgbClr val="0000FF"/>
                </a:solidFill>
                <a:latin typeface="Calibri"/>
                <a:hlinkClick r:id="rId2"/>
              </a:rPr>
              <a:t>r</a:t>
            </a:r>
            <a:r>
              <a:rPr lang="en-US" sz="2795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g/</a:t>
            </a:r>
            <a:r>
              <a:rPr lang="en-US" sz="2795" b="0" i="0" spc="-136" baseline="0" dirty="0">
                <a:solidFill>
                  <a:srgbClr val="0000FF"/>
                </a:solidFill>
                <a:latin typeface="Calibri"/>
                <a:hlinkClick r:id="rId2"/>
              </a:rPr>
              <a:t>W</a:t>
            </a:r>
            <a:r>
              <a:rPr lang="en-US" sz="2795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AI/ </a:t>
            </a:r>
            <a:r>
              <a:rPr lang="en-US" sz="2795" b="0" i="0" spc="0" baseline="0" dirty="0">
                <a:latin typeface="Calibri"/>
              </a:rPr>
              <a:t>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reeform 31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2" name="Picture 3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647" y="199695"/>
            <a:ext cx="10415778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reeform 31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4" name="Picture 3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1238" y="1737361"/>
            <a:ext cx="4897882" cy="2755138"/>
          </a:xfrm>
          <a:prstGeom prst="rect">
            <a:avLst/>
          </a:prstGeom>
          <a:noFill/>
        </p:spPr>
      </p:pic>
      <p:sp>
        <p:nvSpPr>
          <p:cNvPr id="315" name="Rectangle 315"/>
          <p:cNvSpPr/>
          <p:nvPr/>
        </p:nvSpPr>
        <p:spPr>
          <a:xfrm>
            <a:off x="273710" y="336449"/>
            <a:ext cx="1066381" cy="3054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1" i="0" spc="0" baseline="0" dirty="0">
                <a:latin typeface="Calibri,Bold"/>
              </a:rPr>
              <a:t>Summary </a:t>
            </a:r>
          </a:p>
        </p:txBody>
      </p:sp>
      <p:sp>
        <p:nvSpPr>
          <p:cNvPr id="316" name="Rectangle 316"/>
          <p:cNvSpPr/>
          <p:nvPr/>
        </p:nvSpPr>
        <p:spPr>
          <a:xfrm>
            <a:off x="815339" y="1200704"/>
            <a:ext cx="3471773" cy="816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C</a:t>
            </a:r>
            <a:r>
              <a:rPr lang="en-US" sz="1800" b="0" i="0" spc="-39" baseline="0" dirty="0">
                <a:latin typeface="Calibri"/>
              </a:rPr>
              <a:t>r</a:t>
            </a:r>
            <a:r>
              <a:rPr lang="en-US" sz="1800" b="0" i="0" spc="-10" baseline="0" dirty="0">
                <a:latin typeface="Calibri"/>
              </a:rPr>
              <a:t>a</a:t>
            </a:r>
            <a:r>
              <a:rPr lang="en-US" sz="1800" b="0" i="0" spc="0" baseline="0" dirty="0">
                <a:latin typeface="Calibri"/>
              </a:rPr>
              <a:t>ft an app</a:t>
            </a:r>
            <a:r>
              <a:rPr lang="en-US" sz="1800" b="0" i="0" spc="-28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opri</a:t>
            </a:r>
            <a:r>
              <a:rPr lang="en-US" sz="1800" b="0" i="0" spc="-10" baseline="0" dirty="0">
                <a:latin typeface="Calibri"/>
              </a:rPr>
              <a:t>a</a:t>
            </a:r>
            <a:r>
              <a:rPr lang="en-US" sz="1800" b="0" i="0" spc="-26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e look and </a:t>
            </a:r>
            <a:r>
              <a:rPr lang="en-US" sz="1800" b="0" i="0" spc="-43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eel; </a:t>
            </a:r>
          </a:p>
          <a:p>
            <a:pPr marL="0">
              <a:lnSpc>
                <a:spcPts val="3959"/>
              </a:lnSpc>
            </a:pPr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Ma</a:t>
            </a:r>
            <a:r>
              <a:rPr lang="en-US" sz="1800" b="0" i="0" spc="-64" baseline="0" dirty="0">
                <a:latin typeface="Calibri"/>
              </a:rPr>
              <a:t>k</a:t>
            </a:r>
            <a:r>
              <a:rPr lang="en-US" sz="1800" b="0" i="0" spc="0" baseline="0" dirty="0">
                <a:latin typeface="Calibri"/>
              </a:rPr>
              <a:t>e a design por</a:t>
            </a:r>
            <a:r>
              <a:rPr lang="en-US" sz="1800" b="0" i="0" spc="-28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able; </a:t>
            </a:r>
          </a:p>
        </p:txBody>
      </p:sp>
      <p:sp>
        <p:nvSpPr>
          <p:cNvPr id="317" name="Rectangle 317"/>
          <p:cNvSpPr/>
          <p:nvPr/>
        </p:nvSpPr>
        <p:spPr>
          <a:xfrm>
            <a:off x="815339" y="2206544"/>
            <a:ext cx="4040225" cy="8163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Plan </a:t>
            </a:r>
            <a:r>
              <a:rPr lang="en-US" sz="1800" b="0" i="0" spc="-32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or ea</a:t>
            </a:r>
            <a:r>
              <a:rPr lang="en-US" sz="1800" b="0" i="0" spc="-30" baseline="0" dirty="0">
                <a:latin typeface="Calibri"/>
              </a:rPr>
              <a:t>s</a:t>
            </a:r>
            <a:r>
              <a:rPr lang="en-US" sz="1800" b="0" i="0" spc="0" baseline="0" dirty="0">
                <a:latin typeface="Calibri"/>
              </a:rPr>
              <a:t>y access </a:t>
            </a:r>
            <a:r>
              <a:rPr lang="en-US" sz="1800" b="0" i="0" spc="-14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o </a:t>
            </a:r>
            <a:r>
              <a:rPr lang="en-US" sz="1800" b="0" i="0" spc="-23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our in</a:t>
            </a:r>
            <a:r>
              <a:rPr lang="en-US" sz="1800" b="0" i="0" spc="-32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orm</a:t>
            </a:r>
            <a:r>
              <a:rPr lang="en-US" sz="1800" b="0" i="0" spc="-12" baseline="0" dirty="0">
                <a:latin typeface="Calibri"/>
              </a:rPr>
              <a:t>a</a:t>
            </a:r>
            <a:r>
              <a:rPr lang="en-US" sz="1800" b="0" i="0" spc="0" baseline="0" dirty="0">
                <a:latin typeface="Calibri"/>
              </a:rPr>
              <a:t>tion; </a:t>
            </a:r>
          </a:p>
          <a:p>
            <a:pPr marL="0">
              <a:lnSpc>
                <a:spcPts val="3962"/>
              </a:lnSpc>
            </a:pPr>
            <a:r>
              <a:rPr lang="en-US" sz="1802" b="0" i="0" spc="974" baseline="0" dirty="0">
                <a:latin typeface="Wingdings"/>
              </a:rPr>
              <a:t></a:t>
            </a:r>
            <a:r>
              <a:rPr lang="en-US" sz="1802" b="0" i="0" spc="0" baseline="0" dirty="0">
                <a:latin typeface="Calibri"/>
              </a:rPr>
              <a:t>Design a unified look </a:t>
            </a:r>
            <a:r>
              <a:rPr lang="en-US" sz="1802" b="0" i="0" spc="-34" baseline="0" dirty="0">
                <a:latin typeface="Calibri"/>
              </a:rPr>
              <a:t>f</a:t>
            </a:r>
            <a:r>
              <a:rPr lang="en-US" sz="1802" b="0" i="0" spc="0" baseline="0" dirty="0">
                <a:latin typeface="Calibri"/>
              </a:rPr>
              <a:t>or </a:t>
            </a:r>
            <a:r>
              <a:rPr lang="en-US" sz="1802" b="0" i="0" spc="-25" baseline="0" dirty="0">
                <a:latin typeface="Calibri"/>
              </a:rPr>
              <a:t>y</a:t>
            </a:r>
            <a:r>
              <a:rPr lang="en-US" sz="1802" b="0" i="0" spc="0" baseline="0" dirty="0">
                <a:latin typeface="Calibri"/>
              </a:rPr>
              <a:t>our si</a:t>
            </a:r>
            <a:r>
              <a:rPr lang="en-US" sz="1802" b="0" i="0" spc="-27" baseline="0" dirty="0">
                <a:latin typeface="Calibri"/>
              </a:rPr>
              <a:t>t</a:t>
            </a:r>
            <a:r>
              <a:rPr lang="en-US" sz="1802" b="0" i="0" spc="0" baseline="0" dirty="0">
                <a:latin typeface="Calibri"/>
              </a:rPr>
              <a:t>e; </a:t>
            </a:r>
          </a:p>
        </p:txBody>
      </p:sp>
      <p:sp>
        <p:nvSpPr>
          <p:cNvPr id="318" name="Rectangle 318"/>
          <p:cNvSpPr/>
          <p:nvPr/>
        </p:nvSpPr>
        <p:spPr>
          <a:xfrm>
            <a:off x="815339" y="3212638"/>
            <a:ext cx="2453741" cy="3131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Use active whi</a:t>
            </a:r>
            <a:r>
              <a:rPr lang="en-US" sz="1800" b="0" i="0" spc="-28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e space; </a:t>
            </a:r>
          </a:p>
        </p:txBody>
      </p:sp>
      <p:sp>
        <p:nvSpPr>
          <p:cNvPr id="319" name="Rectangle 319"/>
          <p:cNvSpPr/>
          <p:nvPr/>
        </p:nvSpPr>
        <p:spPr>
          <a:xfrm>
            <a:off x="815339" y="3715812"/>
            <a:ext cx="2234285" cy="3131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-23" baseline="0" dirty="0">
                <a:latin typeface="Calibri"/>
              </a:rPr>
              <a:t>K</a:t>
            </a:r>
            <a:r>
              <a:rPr lang="en-US" sz="1800" b="0" i="0" spc="0" baseline="0" dirty="0">
                <a:latin typeface="Calibri"/>
              </a:rPr>
              <a:t>now </a:t>
            </a:r>
            <a:r>
              <a:rPr lang="en-US" sz="1800" b="0" i="0" spc="-23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our audience; </a:t>
            </a:r>
          </a:p>
        </p:txBody>
      </p:sp>
      <p:sp>
        <p:nvSpPr>
          <p:cNvPr id="320" name="Rectangle 320"/>
          <p:cNvSpPr/>
          <p:nvPr/>
        </p:nvSpPr>
        <p:spPr>
          <a:xfrm>
            <a:off x="815339" y="4218732"/>
            <a:ext cx="2778353" cy="3131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Leve</a:t>
            </a:r>
            <a:r>
              <a:rPr lang="en-US" sz="1800" b="0" i="0" spc="-35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age </a:t>
            </a:r>
            <a:r>
              <a:rPr lang="en-US" sz="1800" b="0" i="0" spc="-28" baseline="0" dirty="0">
                <a:latin typeface="Calibri"/>
              </a:rPr>
              <a:t>h</a:t>
            </a:r>
            <a:r>
              <a:rPr lang="en-US" sz="1800" b="0" i="0" spc="0" baseline="0" dirty="0">
                <a:latin typeface="Calibri"/>
              </a:rPr>
              <a:t>yper</a:t>
            </a:r>
            <a:r>
              <a:rPr lang="en-US" sz="1800" b="0" i="0" spc="-30" baseline="0" dirty="0">
                <a:latin typeface="Calibri"/>
              </a:rPr>
              <a:t>t</a:t>
            </a:r>
            <a:r>
              <a:rPr lang="en-US" sz="1800" b="0" i="0" spc="-19" baseline="0" dirty="0">
                <a:latin typeface="Calibri"/>
              </a:rPr>
              <a:t>e</a:t>
            </a:r>
            <a:r>
              <a:rPr lang="en-US" sz="1800" b="0" i="0" spc="0" baseline="0" dirty="0">
                <a:latin typeface="Calibri"/>
              </a:rPr>
              <a:t>xt linking; </a:t>
            </a:r>
          </a:p>
        </p:txBody>
      </p:sp>
      <p:sp>
        <p:nvSpPr>
          <p:cNvPr id="321" name="Rectangle 321"/>
          <p:cNvSpPr/>
          <p:nvPr/>
        </p:nvSpPr>
        <p:spPr>
          <a:xfrm>
            <a:off x="815339" y="4721652"/>
            <a:ext cx="3025241" cy="3131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Design </a:t>
            </a:r>
            <a:r>
              <a:rPr lang="en-US" sz="1800" b="0" i="0" spc="-27" baseline="0" dirty="0">
                <a:latin typeface="Calibri"/>
              </a:rPr>
              <a:t>t</a:t>
            </a:r>
            <a:r>
              <a:rPr lang="en-US" sz="1800" b="0" i="0" spc="-19" baseline="0" dirty="0">
                <a:latin typeface="Calibri"/>
              </a:rPr>
              <a:t>e</a:t>
            </a:r>
            <a:r>
              <a:rPr lang="en-US" sz="1800" b="0" i="0" spc="0" baseline="0" dirty="0">
                <a:latin typeface="Calibri"/>
              </a:rPr>
              <a:t>xt </a:t>
            </a:r>
            <a:r>
              <a:rPr lang="en-US" sz="1800" b="0" i="0" spc="-34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or online displ</a:t>
            </a:r>
            <a:r>
              <a:rPr lang="en-US" sz="1800" b="0" i="0" spc="-35" baseline="0" dirty="0">
                <a:latin typeface="Calibri"/>
              </a:rPr>
              <a:t>a</a:t>
            </a:r>
            <a:r>
              <a:rPr lang="en-US" sz="1800" b="0" i="0" spc="0" baseline="0" dirty="0">
                <a:latin typeface="Calibri"/>
              </a:rPr>
              <a:t>y; </a:t>
            </a:r>
          </a:p>
        </p:txBody>
      </p:sp>
      <p:sp>
        <p:nvSpPr>
          <p:cNvPr id="322" name="Rectangle 322"/>
          <p:cNvSpPr/>
          <p:nvPr/>
        </p:nvSpPr>
        <p:spPr>
          <a:xfrm>
            <a:off x="815339" y="5224953"/>
            <a:ext cx="3936593" cy="8160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-156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e</a:t>
            </a:r>
            <a:r>
              <a:rPr lang="en-US" sz="1800" b="0" i="0" spc="-16" baseline="0" dirty="0">
                <a:latin typeface="Calibri"/>
              </a:rPr>
              <a:t>s</a:t>
            </a:r>
            <a:r>
              <a:rPr lang="en-US" sz="1800" b="0" i="0" spc="0" baseline="0" dirty="0">
                <a:latin typeface="Calibri"/>
              </a:rPr>
              <a:t>t </a:t>
            </a:r>
            <a:r>
              <a:rPr lang="en-US" sz="1800" b="0" i="0" spc="-25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our </a:t>
            </a:r>
            <a:r>
              <a:rPr lang="en-US" sz="1800" b="0" i="0" spc="-16" baseline="0" dirty="0">
                <a:latin typeface="Calibri"/>
              </a:rPr>
              <a:t>w</a:t>
            </a:r>
            <a:r>
              <a:rPr lang="en-US" sz="1800" b="0" i="0" spc="0" baseline="0" dirty="0">
                <a:latin typeface="Calibri"/>
              </a:rPr>
              <a:t>ork </a:t>
            </a:r>
            <a:r>
              <a:rPr lang="en-US" sz="1800" b="0" i="0" spc="-18" baseline="0" dirty="0">
                <a:latin typeface="Calibri"/>
              </a:rPr>
              <a:t>c</a:t>
            </a:r>
            <a:r>
              <a:rPr lang="en-US" sz="1800" b="0" i="0" spc="0" baseline="0" dirty="0">
                <a:latin typeface="Calibri"/>
              </a:rPr>
              <a:t>ontinual</a:t>
            </a:r>
            <a:r>
              <a:rPr lang="en-US" sz="1800" b="0" i="0" spc="-10" baseline="0" dirty="0">
                <a:latin typeface="Calibri"/>
              </a:rPr>
              <a:t>l</a:t>
            </a:r>
            <a:r>
              <a:rPr lang="en-US" sz="1800" b="0" i="0" spc="0" baseline="0" dirty="0">
                <a:latin typeface="Calibri"/>
              </a:rPr>
              <a:t>y as </a:t>
            </a:r>
            <a:r>
              <a:rPr lang="en-US" sz="1800" b="0" i="0" spc="-21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 build; </a:t>
            </a:r>
          </a:p>
          <a:p>
            <a:pPr marL="0">
              <a:lnSpc>
                <a:spcPts val="3959"/>
              </a:lnSpc>
            </a:pPr>
            <a:r>
              <a:rPr lang="en-US" sz="1800" b="0" i="0" spc="975" baseline="0" dirty="0">
                <a:latin typeface="Wingdings"/>
              </a:rPr>
              <a:t></a:t>
            </a:r>
            <a:r>
              <a:rPr lang="en-US" sz="1800" b="0" i="0" spc="0" baseline="0" dirty="0">
                <a:latin typeface="Calibri"/>
              </a:rPr>
              <a:t>Build accessibi</a:t>
            </a:r>
            <a:r>
              <a:rPr lang="en-US" sz="1800" b="0" i="0" spc="-10" baseline="0" dirty="0">
                <a:latin typeface="Calibri"/>
              </a:rPr>
              <a:t>l</a:t>
            </a:r>
            <a:r>
              <a:rPr lang="en-US" sz="1800" b="0" i="0" spc="0" baseline="0" dirty="0">
                <a:latin typeface="Calibri"/>
              </a:rPr>
              <a:t>ity f</a:t>
            </a:r>
            <a:r>
              <a:rPr lang="en-US" sz="1800" b="0" i="0" spc="-25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om the </a:t>
            </a:r>
            <a:r>
              <a:rPr lang="en-US" sz="1800" b="0" i="0" spc="-17" baseline="0" dirty="0">
                <a:latin typeface="Calibri"/>
              </a:rPr>
              <a:t>s</a:t>
            </a:r>
            <a:r>
              <a:rPr lang="en-US" sz="1800" b="0" i="0" spc="-27" baseline="0" dirty="0">
                <a:latin typeface="Calibri"/>
              </a:rPr>
              <a:t>t</a:t>
            </a:r>
            <a:r>
              <a:rPr lang="en-US" sz="1800" b="0" i="0" spc="0" baseline="0" dirty="0">
                <a:latin typeface="Calibri"/>
              </a:rPr>
              <a:t>art.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reeform 32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" name="Rectangle 324"/>
          <p:cNvSpPr/>
          <p:nvPr/>
        </p:nvSpPr>
        <p:spPr>
          <a:xfrm>
            <a:off x="1337817" y="494020"/>
            <a:ext cx="9634327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Unde</a:t>
            </a:r>
            <a:r>
              <a:rPr lang="en-US" sz="4406" b="0" i="0" spc="-74" baseline="0" dirty="0">
                <a:latin typeface="Calibri"/>
              </a:rPr>
              <a:t>r</a:t>
            </a:r>
            <a:r>
              <a:rPr lang="en-US" sz="4406" b="0" i="0" spc="-52" baseline="0" dirty="0">
                <a:latin typeface="Calibri"/>
              </a:rPr>
              <a:t>s</a:t>
            </a:r>
            <a:r>
              <a:rPr lang="en-US" sz="4406" b="0" i="0" spc="-61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an</a:t>
            </a:r>
            <a:r>
              <a:rPr lang="en-US" sz="4406" b="0" i="0" spc="-17" baseline="0" dirty="0">
                <a:latin typeface="Calibri"/>
              </a:rPr>
              <a:t>d</a:t>
            </a:r>
            <a:r>
              <a:rPr lang="en-US" sz="4406" b="0" i="0" spc="0" baseline="0" dirty="0">
                <a:latin typeface="Calibri"/>
              </a:rPr>
              <a:t>in</a:t>
            </a:r>
            <a:r>
              <a:rPr lang="en-US" sz="4406" b="0" i="0" spc="-13" baseline="0" dirty="0">
                <a:latin typeface="Calibri"/>
              </a:rPr>
              <a:t>g</a:t>
            </a:r>
            <a:r>
              <a:rPr lang="en-US" sz="4406" b="0" i="0" spc="-36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22" baseline="0" dirty="0">
                <a:latin typeface="Calibri"/>
              </a:rPr>
              <a:t>h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19" baseline="0" dirty="0">
                <a:latin typeface="Calibri"/>
              </a:rPr>
              <a:t> </a:t>
            </a:r>
            <a:r>
              <a:rPr lang="en-US" sz="4406" b="0" i="0" spc="-141" baseline="0" dirty="0">
                <a:latin typeface="Calibri"/>
              </a:rPr>
              <a:t>W</a:t>
            </a:r>
            <a:r>
              <a:rPr lang="en-US" sz="4406" b="0" i="0" spc="0" baseline="0" dirty="0">
                <a:latin typeface="Calibri"/>
              </a:rPr>
              <a:t>eb</a:t>
            </a:r>
            <a:r>
              <a:rPr lang="en-US" sz="4406" b="0" i="0" spc="-455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Si</a:t>
            </a:r>
            <a:r>
              <a:rPr lang="en-US" sz="4406" b="0" i="0" spc="-48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 D</a:t>
            </a:r>
            <a:r>
              <a:rPr lang="en-US" sz="4406" b="0" i="0" spc="-22" baseline="0" dirty="0">
                <a:latin typeface="Calibri"/>
              </a:rPr>
              <a:t>e</a:t>
            </a:r>
            <a:r>
              <a:rPr lang="en-US" sz="4406" b="0" i="0" spc="-48" baseline="0" dirty="0">
                <a:latin typeface="Calibri"/>
              </a:rPr>
              <a:t>v</a:t>
            </a:r>
            <a:r>
              <a:rPr lang="en-US" sz="4406" b="0" i="0" spc="0" baseline="0" dirty="0">
                <a:latin typeface="Calibri"/>
              </a:rPr>
              <a:t>elopme</a:t>
            </a:r>
            <a:r>
              <a:rPr lang="en-US" sz="4406" b="0" i="0" spc="-30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 </a:t>
            </a:r>
          </a:p>
        </p:txBody>
      </p:sp>
      <p:sp>
        <p:nvSpPr>
          <p:cNvPr id="325" name="Rectangle 325"/>
          <p:cNvSpPr/>
          <p:nvPr/>
        </p:nvSpPr>
        <p:spPr>
          <a:xfrm>
            <a:off x="977493" y="1862573"/>
            <a:ext cx="3352686" cy="3486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882" baseline="0" dirty="0">
                <a:latin typeface="Wingdings"/>
              </a:rPr>
              <a:t></a:t>
            </a:r>
            <a:r>
              <a:rPr lang="en-US" sz="2004" b="0" i="0" spc="-148" baseline="0" dirty="0">
                <a:latin typeface="Calibri"/>
              </a:rPr>
              <a:t>Y</a:t>
            </a:r>
            <a:r>
              <a:rPr lang="en-US" sz="2004" b="0" i="0" spc="0" baseline="0" dirty="0">
                <a:latin typeface="Calibri"/>
              </a:rPr>
              <a:t>ou</a:t>
            </a:r>
            <a:r>
              <a:rPr lang="en-US" sz="2004" b="0" i="0" spc="-18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need a </a:t>
            </a:r>
            <a:r>
              <a:rPr lang="en-US" sz="2004" b="0" i="0" spc="-10" baseline="0" dirty="0">
                <a:latin typeface="Calibri"/>
              </a:rPr>
              <a:t>g</a:t>
            </a:r>
            <a:r>
              <a:rPr lang="en-US" sz="2004" b="0" i="0" spc="0" baseline="0" dirty="0">
                <a:latin typeface="Calibri"/>
              </a:rPr>
              <a:t>ood</a:t>
            </a:r>
            <a:r>
              <a:rPr lang="en-US" sz="2004" b="0" i="0" spc="-30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p</a:t>
            </a:r>
            <a:r>
              <a:rPr lang="en-US" sz="2004" b="0" i="0" spc="-36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oject plan; </a:t>
            </a:r>
          </a:p>
        </p:txBody>
      </p:sp>
      <p:sp>
        <p:nvSpPr>
          <p:cNvPr id="326" name="Rectangle 326"/>
          <p:cNvSpPr/>
          <p:nvPr/>
        </p:nvSpPr>
        <p:spPr>
          <a:xfrm>
            <a:off x="977493" y="2365874"/>
            <a:ext cx="4410723" cy="3486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882" baseline="0" dirty="0">
                <a:latin typeface="Wingdings"/>
              </a:rPr>
              <a:t></a:t>
            </a:r>
            <a:r>
              <a:rPr lang="en-US" sz="2004" b="0" i="0" spc="0" baseline="0" dirty="0">
                <a:latin typeface="Calibri"/>
              </a:rPr>
              <a:t>La</a:t>
            </a:r>
            <a:r>
              <a:rPr lang="en-US" sz="2004" b="0" i="0" spc="-28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ger</a:t>
            </a:r>
            <a:r>
              <a:rPr lang="en-US" sz="2004" b="0" i="0" spc="-14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p</a:t>
            </a:r>
            <a:r>
              <a:rPr lang="en-US" sz="2004" b="0" i="0" spc="-36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ojects need a p</a:t>
            </a:r>
            <a:r>
              <a:rPr lang="en-US" sz="2004" b="0" i="0" spc="-40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oject </a:t>
            </a:r>
            <a:r>
              <a:rPr lang="en-US" sz="2004" b="0" i="0" spc="-10" baseline="0" dirty="0">
                <a:latin typeface="Calibri"/>
              </a:rPr>
              <a:t>m</a:t>
            </a:r>
            <a:r>
              <a:rPr lang="en-US" sz="2004" b="0" i="0" spc="0" baseline="0" dirty="0">
                <a:latin typeface="Calibri"/>
              </a:rPr>
              <a:t>anage</a:t>
            </a:r>
            <a:r>
              <a:rPr lang="en-US" sz="2004" b="0" i="0" spc="-10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; </a:t>
            </a:r>
          </a:p>
        </p:txBody>
      </p:sp>
      <p:sp>
        <p:nvSpPr>
          <p:cNvPr id="327" name="Rectangle 327"/>
          <p:cNvSpPr/>
          <p:nvPr/>
        </p:nvSpPr>
        <p:spPr>
          <a:xfrm>
            <a:off x="977493" y="2868793"/>
            <a:ext cx="4227843" cy="3486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882" baseline="0" dirty="0">
                <a:latin typeface="Wingdings"/>
              </a:rPr>
              <a:t></a:t>
            </a:r>
            <a:r>
              <a:rPr lang="en-US" sz="2004" b="0" i="0" spc="0" baseline="0" dirty="0">
                <a:latin typeface="Calibri"/>
              </a:rPr>
              <a:t>Adopt</a:t>
            </a:r>
            <a:r>
              <a:rPr lang="en-US" sz="2004" b="0" i="0" spc="-20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a d</a:t>
            </a:r>
            <a:r>
              <a:rPr lang="en-US" sz="2004" b="0" i="0" spc="-14" baseline="0" dirty="0">
                <a:latin typeface="Calibri"/>
              </a:rPr>
              <a:t>e</a:t>
            </a:r>
            <a:r>
              <a:rPr lang="en-US" sz="2004" b="0" i="0" spc="-30" baseline="0" dirty="0">
                <a:latin typeface="Calibri"/>
              </a:rPr>
              <a:t>v</a:t>
            </a:r>
            <a:r>
              <a:rPr lang="en-US" sz="2004" b="0" i="0" spc="0" baseline="0" dirty="0">
                <a:latin typeface="Calibri"/>
              </a:rPr>
              <a:t>elopme</a:t>
            </a:r>
            <a:r>
              <a:rPr lang="en-US" sz="2004" b="0" i="0" spc="-24" baseline="0" dirty="0">
                <a:latin typeface="Calibri"/>
              </a:rPr>
              <a:t>n</a:t>
            </a:r>
            <a:r>
              <a:rPr lang="en-US" sz="2004" b="0" i="0" spc="0" baseline="0" dirty="0">
                <a:latin typeface="Calibri"/>
              </a:rPr>
              <a:t>t f</a:t>
            </a:r>
            <a:r>
              <a:rPr lang="en-US" sz="2004" b="0" i="0" spc="-38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am</a:t>
            </a:r>
            <a:r>
              <a:rPr lang="en-US" sz="2004" b="0" i="0" spc="-20" baseline="0" dirty="0">
                <a:latin typeface="Calibri"/>
              </a:rPr>
              <a:t>e</a:t>
            </a:r>
            <a:r>
              <a:rPr lang="en-US" sz="2004" b="0" i="0" spc="-28" baseline="0" dirty="0">
                <a:latin typeface="Calibri"/>
              </a:rPr>
              <a:t>w</a:t>
            </a:r>
            <a:r>
              <a:rPr lang="en-US" sz="2004" b="0" i="0" spc="0" baseline="0" dirty="0">
                <a:latin typeface="Calibri"/>
              </a:rPr>
              <a:t>ork; and </a:t>
            </a:r>
          </a:p>
        </p:txBody>
      </p:sp>
      <p:sp>
        <p:nvSpPr>
          <p:cNvPr id="328" name="Rectangle 328"/>
          <p:cNvSpPr/>
          <p:nvPr/>
        </p:nvSpPr>
        <p:spPr>
          <a:xfrm>
            <a:off x="977493" y="3371713"/>
            <a:ext cx="7814068" cy="3486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882" baseline="0" dirty="0">
                <a:latin typeface="Wingdings"/>
              </a:rPr>
              <a:t></a:t>
            </a:r>
            <a:r>
              <a:rPr lang="en-US" sz="2004" b="0" i="0" spc="0" baseline="0" dirty="0">
                <a:latin typeface="Calibri"/>
              </a:rPr>
              <a:t>The p</a:t>
            </a:r>
            <a:r>
              <a:rPr lang="en-US" sz="2004" b="0" i="0" spc="-34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oject </a:t>
            </a:r>
            <a:r>
              <a:rPr lang="en-US" sz="2004" b="0" i="0" spc="-10" baseline="0" dirty="0">
                <a:latin typeface="Calibri"/>
              </a:rPr>
              <a:t>l</a:t>
            </a:r>
            <a:r>
              <a:rPr lang="en-US" sz="2004" b="0" i="0" spc="0" baseline="0" dirty="0">
                <a:latin typeface="Calibri"/>
              </a:rPr>
              <a:t>i</a:t>
            </a:r>
            <a:r>
              <a:rPr lang="en-US" sz="2004" b="0" i="0" spc="-52" baseline="0" dirty="0">
                <a:latin typeface="Calibri"/>
              </a:rPr>
              <a:t>f</a:t>
            </a:r>
            <a:r>
              <a:rPr lang="en-US" sz="2004" b="0" i="0" spc="0" baseline="0" dirty="0">
                <a:latin typeface="Calibri"/>
              </a:rPr>
              <a:t>e c</a:t>
            </a:r>
            <a:r>
              <a:rPr lang="en-US" sz="2004" b="0" i="0" spc="-16" baseline="0" dirty="0">
                <a:latin typeface="Calibri"/>
              </a:rPr>
              <a:t>y</a:t>
            </a:r>
            <a:r>
              <a:rPr lang="en-US" sz="2004" b="0" i="0" spc="0" baseline="0" dirty="0">
                <a:latin typeface="Calibri"/>
              </a:rPr>
              <a:t>cle</a:t>
            </a:r>
            <a:r>
              <a:rPr lang="en-US" sz="2004" b="0" i="0" spc="-24" baseline="0" dirty="0">
                <a:latin typeface="Calibri"/>
              </a:rPr>
              <a:t> </a:t>
            </a:r>
            <a:r>
              <a:rPr lang="en-US" sz="2004" b="0" i="0" spc="0" baseline="0" dirty="0">
                <a:latin typeface="Calibri"/>
              </a:rPr>
              <a:t>enco</a:t>
            </a:r>
            <a:r>
              <a:rPr lang="en-US" sz="2004" b="0" i="0" spc="-12" baseline="0" dirty="0">
                <a:latin typeface="Calibri"/>
              </a:rPr>
              <a:t>m</a:t>
            </a:r>
            <a:r>
              <a:rPr lang="en-US" sz="2004" b="0" i="0" spc="0" baseline="0" dirty="0">
                <a:latin typeface="Calibri"/>
              </a:rPr>
              <a:t>passes the e</a:t>
            </a:r>
            <a:r>
              <a:rPr lang="en-US" sz="2004" b="0" i="0" spc="-16" baseline="0" dirty="0">
                <a:latin typeface="Calibri"/>
              </a:rPr>
              <a:t>n</a:t>
            </a:r>
            <a:r>
              <a:rPr lang="en-US" sz="2004" b="0" i="0" spc="0" baseline="0" dirty="0">
                <a:latin typeface="Calibri"/>
              </a:rPr>
              <a:t>ti</a:t>
            </a:r>
            <a:r>
              <a:rPr lang="en-US" sz="2004" b="0" i="0" spc="-32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e  p</a:t>
            </a:r>
            <a:r>
              <a:rPr lang="en-US" sz="2004" b="0" i="0" spc="-36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oject f</a:t>
            </a:r>
            <a:r>
              <a:rPr lang="en-US" sz="2004" b="0" i="0" spc="-44" baseline="0" dirty="0">
                <a:latin typeface="Calibri"/>
              </a:rPr>
              <a:t>r</a:t>
            </a:r>
            <a:r>
              <a:rPr lang="en-US" sz="2004" b="0" i="0" spc="0" baseline="0" dirty="0">
                <a:latin typeface="Calibri"/>
              </a:rPr>
              <a:t>om </a:t>
            </a:r>
            <a:r>
              <a:rPr lang="en-US" sz="2004" b="0" i="0" spc="-30" baseline="0" dirty="0">
                <a:latin typeface="Calibri"/>
              </a:rPr>
              <a:t>s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art </a:t>
            </a:r>
            <a:r>
              <a:rPr lang="en-US" sz="2004" b="0" i="0" spc="-24" baseline="0" dirty="0">
                <a:latin typeface="Calibri"/>
              </a:rPr>
              <a:t>t</a:t>
            </a:r>
            <a:r>
              <a:rPr lang="en-US" sz="2004" b="0" i="0" spc="0" baseline="0" dirty="0">
                <a:latin typeface="Calibri"/>
              </a:rPr>
              <a:t>o finish. </a:t>
            </a:r>
          </a:p>
        </p:txBody>
      </p:sp>
      <p:sp>
        <p:nvSpPr>
          <p:cNvPr id="329" name="Rectangle 329"/>
          <p:cNvSpPr/>
          <p:nvPr/>
        </p:nvSpPr>
        <p:spPr>
          <a:xfrm>
            <a:off x="5052948" y="6532017"/>
            <a:ext cx="7001738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34251" algn="l"/>
              </a:tabLst>
            </a:pP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Joel Sklar (2012),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Principles of </a:t>
            </a:r>
            <a:r>
              <a:rPr lang="en-US" sz="1800" b="0" i="1" spc="-90" baseline="0" dirty="0">
                <a:solidFill>
                  <a:srgbClr val="FFC000"/>
                </a:solidFill>
                <a:latin typeface="Calibri,Italic"/>
              </a:rPr>
              <a:t>W</a:t>
            </a:r>
            <a:r>
              <a:rPr lang="en-US" sz="1800" b="0" i="1" spc="-19" baseline="0" dirty="0">
                <a:solidFill>
                  <a:srgbClr val="FFC000"/>
                </a:solidFill>
                <a:latin typeface="Calibri,Italic"/>
              </a:rPr>
              <a:t>e</a:t>
            </a:r>
            <a:r>
              <a:rPr lang="en-US" sz="1800" b="0" i="1" spc="-25" baseline="0" dirty="0">
                <a:solidFill>
                  <a:srgbClr val="FFC000"/>
                </a:solidFill>
                <a:latin typeface="Calibri,Italic"/>
              </a:rPr>
              <a:t>b</a:t>
            </a:r>
            <a:r>
              <a:rPr lang="en-US" sz="1800" b="0" i="1" spc="-10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-23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Design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, 5</a:t>
            </a:r>
            <a:r>
              <a:rPr lang="en-US" sz="1818" b="0" i="0" spc="0" baseline="19000" dirty="0">
                <a:solidFill>
                  <a:srgbClr val="FFC000"/>
                </a:solidFill>
                <a:latin typeface="Calibri"/>
              </a:rPr>
              <a:t>th</a:t>
            </a:r>
            <a:r>
              <a:rPr lang="en-US" sz="1818" b="0" i="0" spc="-19" baseline="19000" dirty="0">
                <a:solidFill>
                  <a:srgbClr val="FFC000"/>
                </a:solidFill>
                <a:latin typeface="Calibri"/>
              </a:rPr>
              <a:t> </a:t>
            </a:r>
            <a:r>
              <a:rPr lang="en-US" sz="1800" b="0" i="0" spc="-26" baseline="0" dirty="0">
                <a:solidFill>
                  <a:srgbClr val="FFC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dition, Cen</a:t>
            </a:r>
            <a:r>
              <a:rPr lang="en-US" sz="1800" b="0" i="0" spc="-32" baseline="0" dirty="0">
                <a:solidFill>
                  <a:srgbClr val="FFC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age, Chap</a:t>
            </a:r>
            <a:r>
              <a:rPr lang="en-US" sz="1800" b="0" i="0" spc="-27" baseline="0" dirty="0">
                <a:solidFill>
                  <a:srgbClr val="FFC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er 	2</a:t>
            </a:r>
            <a:r>
              <a:rPr lang="en-US" sz="1800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reeform 33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2" name="Picture 33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181" y="457251"/>
            <a:ext cx="9553956" cy="6101207"/>
          </a:xfrm>
          <a:prstGeom prst="rect">
            <a:avLst/>
          </a:prstGeom>
          <a:noFill/>
        </p:spPr>
      </p:pic>
      <p:sp>
        <p:nvSpPr>
          <p:cNvPr id="333" name="Rectangle 333"/>
          <p:cNvSpPr/>
          <p:nvPr/>
        </p:nvSpPr>
        <p:spPr>
          <a:xfrm>
            <a:off x="5052948" y="6532017"/>
            <a:ext cx="7001738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34251" algn="l"/>
              </a:tabLst>
            </a:pP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Joel Sklar (2012),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Principles of </a:t>
            </a:r>
            <a:r>
              <a:rPr lang="en-US" sz="1800" b="0" i="1" spc="-90" baseline="0" dirty="0">
                <a:solidFill>
                  <a:srgbClr val="FFC000"/>
                </a:solidFill>
                <a:latin typeface="Calibri,Italic"/>
              </a:rPr>
              <a:t>W</a:t>
            </a:r>
            <a:r>
              <a:rPr lang="en-US" sz="1800" b="0" i="1" spc="-19" baseline="0" dirty="0">
                <a:solidFill>
                  <a:srgbClr val="FFC000"/>
                </a:solidFill>
                <a:latin typeface="Calibri,Italic"/>
              </a:rPr>
              <a:t>e</a:t>
            </a:r>
            <a:r>
              <a:rPr lang="en-US" sz="1800" b="0" i="1" spc="-25" baseline="0" dirty="0">
                <a:solidFill>
                  <a:srgbClr val="FFC000"/>
                </a:solidFill>
                <a:latin typeface="Calibri,Italic"/>
              </a:rPr>
              <a:t>b</a:t>
            </a:r>
            <a:r>
              <a:rPr lang="en-US" sz="1800" b="0" i="1" spc="-10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-23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Design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, 5</a:t>
            </a:r>
            <a:r>
              <a:rPr lang="en-US" sz="1818" b="0" i="0" spc="0" baseline="19000" dirty="0">
                <a:solidFill>
                  <a:srgbClr val="FFC000"/>
                </a:solidFill>
                <a:latin typeface="Calibri"/>
              </a:rPr>
              <a:t>th</a:t>
            </a:r>
            <a:r>
              <a:rPr lang="en-US" sz="1818" b="0" i="0" spc="-19" baseline="19000" dirty="0">
                <a:solidFill>
                  <a:srgbClr val="FFC000"/>
                </a:solidFill>
                <a:latin typeface="Calibri"/>
              </a:rPr>
              <a:t> </a:t>
            </a:r>
            <a:r>
              <a:rPr lang="en-US" sz="1800" b="0" i="0" spc="-26" baseline="0" dirty="0">
                <a:solidFill>
                  <a:srgbClr val="FFC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dition, Cen</a:t>
            </a:r>
            <a:r>
              <a:rPr lang="en-US" sz="1800" b="0" i="0" spc="-32" baseline="0" dirty="0">
                <a:solidFill>
                  <a:srgbClr val="FFC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age, Chap</a:t>
            </a:r>
            <a:r>
              <a:rPr lang="en-US" sz="1800" b="0" i="0" spc="-27" baseline="0" dirty="0">
                <a:solidFill>
                  <a:srgbClr val="FFC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er 	2</a:t>
            </a:r>
            <a:r>
              <a:rPr lang="en-US" sz="1800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33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Rectangle 335"/>
          <p:cNvSpPr/>
          <p:nvPr/>
        </p:nvSpPr>
        <p:spPr>
          <a:xfrm>
            <a:off x="1114348" y="1529252"/>
            <a:ext cx="7284852" cy="10997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7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The clie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p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ese</a:t>
            </a:r>
            <a:r>
              <a:rPr lang="en-US" sz="2798" b="0" i="0" spc="-3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ts the </a:t>
            </a:r>
            <a:r>
              <a:rPr lang="en-US" sz="2798" b="0" i="0" spc="-3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eq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47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eme</a:t>
            </a:r>
            <a:r>
              <a:rPr lang="en-US" sz="2798" b="0" i="0" spc="-36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ts 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 the si</a:t>
            </a:r>
            <a:r>
              <a:rPr lang="en-US" sz="2798" b="0" i="0" spc="-27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</a:t>
            </a:r>
          </a:p>
          <a:p>
            <a:pPr marL="0">
              <a:lnSpc>
                <a:spcPts val="4826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equ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l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of cu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omer needs </a:t>
            </a:r>
          </a:p>
        </p:txBody>
      </p:sp>
      <p:sp>
        <p:nvSpPr>
          <p:cNvPr id="336" name="Rectangle 336"/>
          <p:cNvSpPr/>
          <p:nvPr/>
        </p:nvSpPr>
        <p:spPr>
          <a:xfrm>
            <a:off x="1114348" y="2755271"/>
            <a:ext cx="8486075" cy="10993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p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oject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eam b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</a:t>
            </a:r>
            <a:r>
              <a:rPr lang="en-US" sz="2795" b="0" i="0" spc="-19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s the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equ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d</a:t>
            </a:r>
            <a:r>
              <a:rPr lang="en-US" sz="2795" b="0" i="0" spc="-13" baseline="0" dirty="0">
                <a:latin typeface="Calibri"/>
              </a:rPr>
              <a:t>o</a:t>
            </a:r>
            <a:r>
              <a:rPr lang="en-US" sz="2795" b="0" i="0" spc="0" baseline="0" dirty="0">
                <a:latin typeface="Calibri"/>
              </a:rPr>
              <a:t>wn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as</a:t>
            </a:r>
            <a:r>
              <a:rPr lang="en-US" sz="2795" b="0" i="0" spc="-19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s </a:t>
            </a:r>
          </a:p>
          <a:p>
            <a:pPr marL="0">
              <a:lnSpc>
                <a:spcPts val="4826"/>
              </a:lnSpc>
            </a:pPr>
            <a:r>
              <a:rPr lang="en-US" sz="2798" b="0" i="0" spc="517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The </a:t>
            </a:r>
            <a:r>
              <a:rPr lang="en-US" sz="2798" b="0" i="0" spc="-22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eam</a:t>
            </a:r>
            <a:r>
              <a:rPr lang="en-US" sz="2798" b="0" i="0" spc="-11" baseline="0" dirty="0">
                <a:latin typeface="Calibri"/>
              </a:rPr>
              <a:t> 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epa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es a p</a:t>
            </a:r>
            <a:r>
              <a:rPr lang="en-US" sz="2798" b="0" i="0" spc="-50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oject specif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19" baseline="0" dirty="0">
                <a:latin typeface="Calibri"/>
              </a:rPr>
              <a:t>ca</a:t>
            </a:r>
            <a:r>
              <a:rPr lang="en-US" sz="2798" b="0" i="0" spc="0" baseline="0" dirty="0">
                <a:latin typeface="Calibri"/>
              </a:rPr>
              <a:t>tion th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36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ains: </a:t>
            </a:r>
          </a:p>
        </p:txBody>
      </p:sp>
      <p:sp>
        <p:nvSpPr>
          <p:cNvPr id="337" name="Rectangle 337"/>
          <p:cNvSpPr/>
          <p:nvPr/>
        </p:nvSpPr>
        <p:spPr>
          <a:xfrm>
            <a:off x="1571497" y="3980820"/>
            <a:ext cx="3657460" cy="17120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64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16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6" baseline="0" dirty="0">
                <a:latin typeface="Calibri"/>
              </a:rPr>
              <a:t>l</a:t>
            </a:r>
            <a:r>
              <a:rPr lang="en-US" sz="2795" b="0" i="0" spc="-41" baseline="0" dirty="0">
                <a:latin typeface="Calibri"/>
              </a:rPr>
              <a:t>ay</a:t>
            </a:r>
            <a:r>
              <a:rPr lang="en-US" sz="2795" b="0" i="0" spc="0" baseline="0" dirty="0">
                <a:latin typeface="Calibri"/>
              </a:rPr>
              <a:t>out s</a:t>
            </a:r>
            <a:r>
              <a:rPr lang="en-US" sz="2795" b="0" i="0" spc="-86" baseline="0" dirty="0">
                <a:latin typeface="Calibri"/>
              </a:rPr>
              <a:t>k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ches </a:t>
            </a:r>
          </a:p>
          <a:p>
            <a:pPr marL="0">
              <a:lnSpc>
                <a:spcPts val="4826"/>
              </a:lnSpc>
            </a:pPr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Au</a:t>
            </a:r>
            <a:r>
              <a:rPr lang="en-US" sz="2798" b="0" i="0" spc="-11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ience d</a:t>
            </a:r>
            <a:r>
              <a:rPr lang="en-US" sz="2798" b="0" i="0" spc="-30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fin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tion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24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echn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equ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</a:p>
        </p:txBody>
      </p:sp>
      <p:sp>
        <p:nvSpPr>
          <p:cNvPr id="338" name="Rectangle 338"/>
          <p:cNvSpPr/>
          <p:nvPr/>
        </p:nvSpPr>
        <p:spPr>
          <a:xfrm>
            <a:off x="1928748" y="577495"/>
            <a:ext cx="7329716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308983" algn="l"/>
              </a:tabLst>
            </a:pPr>
            <a:r>
              <a:rPr lang="en-US" sz="4404" b="0" i="0" spc="-74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equi</a:t>
            </a:r>
            <a:r>
              <a:rPr lang="en-US" sz="4404" b="0" i="0" spc="-57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eme</a:t>
            </a:r>
            <a:r>
              <a:rPr lang="en-US" sz="4404" b="0" i="0" spc="-39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ts</a:t>
            </a:r>
            <a:r>
              <a:rPr lang="en-US" sz="4404" b="0" i="0" spc="-23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and 	Specifi</a:t>
            </a:r>
            <a:r>
              <a:rPr lang="en-US" sz="4404" b="0" i="0" spc="-52" baseline="0" dirty="0">
                <a:latin typeface="Calibri"/>
              </a:rPr>
              <a:t>c</a:t>
            </a:r>
            <a:r>
              <a:rPr lang="en-US" sz="4404" b="0" i="0" spc="-35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tion </a:t>
            </a:r>
          </a:p>
        </p:txBody>
      </p:sp>
      <p:sp>
        <p:nvSpPr>
          <p:cNvPr id="339" name="Rectangle 339"/>
          <p:cNvSpPr/>
          <p:nvPr/>
        </p:nvSpPr>
        <p:spPr>
          <a:xfrm>
            <a:off x="5052948" y="6532017"/>
            <a:ext cx="7001738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834251" algn="l"/>
              </a:tabLst>
            </a:pP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Joel Sklar (2012),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Principles of </a:t>
            </a:r>
            <a:r>
              <a:rPr lang="en-US" sz="1800" b="0" i="1" spc="-90" baseline="0" dirty="0">
                <a:solidFill>
                  <a:srgbClr val="FFC000"/>
                </a:solidFill>
                <a:latin typeface="Calibri,Italic"/>
              </a:rPr>
              <a:t>W</a:t>
            </a:r>
            <a:r>
              <a:rPr lang="en-US" sz="1800" b="0" i="1" spc="-19" baseline="0" dirty="0">
                <a:solidFill>
                  <a:srgbClr val="FFC000"/>
                </a:solidFill>
                <a:latin typeface="Calibri,Italic"/>
              </a:rPr>
              <a:t>e</a:t>
            </a:r>
            <a:r>
              <a:rPr lang="en-US" sz="1800" b="0" i="1" spc="-25" baseline="0" dirty="0">
                <a:solidFill>
                  <a:srgbClr val="FFC000"/>
                </a:solidFill>
                <a:latin typeface="Calibri,Italic"/>
              </a:rPr>
              <a:t>b</a:t>
            </a:r>
            <a:r>
              <a:rPr lang="en-US" sz="1800" b="0" i="1" spc="-10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-23" baseline="0" dirty="0">
                <a:solidFill>
                  <a:srgbClr val="FFC000"/>
                </a:solidFill>
                <a:latin typeface="Calibri,Italic"/>
              </a:rPr>
              <a:t> </a:t>
            </a:r>
            <a:r>
              <a:rPr lang="en-US" sz="1800" b="0" i="1" spc="0" baseline="0" dirty="0">
                <a:solidFill>
                  <a:srgbClr val="FFC000"/>
                </a:solidFill>
                <a:latin typeface="Calibri,Italic"/>
              </a:rPr>
              <a:t>Design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, 5</a:t>
            </a:r>
            <a:r>
              <a:rPr lang="en-US" sz="1818" b="0" i="0" spc="0" baseline="19000" dirty="0">
                <a:solidFill>
                  <a:srgbClr val="FFC000"/>
                </a:solidFill>
                <a:latin typeface="Calibri"/>
              </a:rPr>
              <a:t>th</a:t>
            </a:r>
            <a:r>
              <a:rPr lang="en-US" sz="1818" b="0" i="0" spc="-19" baseline="19000" dirty="0">
                <a:solidFill>
                  <a:srgbClr val="FFC000"/>
                </a:solidFill>
                <a:latin typeface="Calibri"/>
              </a:rPr>
              <a:t> </a:t>
            </a:r>
            <a:r>
              <a:rPr lang="en-US" sz="1800" b="0" i="0" spc="-26" baseline="0" dirty="0">
                <a:solidFill>
                  <a:srgbClr val="FFC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dition, Cen</a:t>
            </a:r>
            <a:r>
              <a:rPr lang="en-US" sz="1800" b="0" i="0" spc="-32" baseline="0" dirty="0">
                <a:solidFill>
                  <a:srgbClr val="FFC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age, Chap</a:t>
            </a:r>
            <a:r>
              <a:rPr lang="en-US" sz="1800" b="0" i="0" spc="-27" baseline="0" dirty="0">
                <a:solidFill>
                  <a:srgbClr val="FFC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FFC000"/>
                </a:solidFill>
                <a:latin typeface="Calibri"/>
              </a:rPr>
              <a:t>er 	2</a:t>
            </a:r>
            <a:r>
              <a:rPr lang="en-US" sz="1800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Freeform 34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" name="Rectangle 341"/>
          <p:cNvSpPr/>
          <p:nvPr/>
        </p:nvSpPr>
        <p:spPr>
          <a:xfrm>
            <a:off x="1197559" y="1614684"/>
            <a:ext cx="6949477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User anal</a:t>
            </a:r>
            <a:r>
              <a:rPr lang="en-US" sz="2795" b="0" i="0" spc="-30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sis gui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es the 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of 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</a:p>
        </p:txBody>
      </p:sp>
      <p:sp>
        <p:nvSpPr>
          <p:cNvPr id="342" name="Rectangle 342"/>
          <p:cNvSpPr/>
          <p:nvPr/>
        </p:nvSpPr>
        <p:spPr>
          <a:xfrm>
            <a:off x="1197559" y="2227332"/>
            <a:ext cx="7122070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Goal 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c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1" baseline="0" dirty="0">
                <a:latin typeface="Calibri"/>
              </a:rPr>
              <a:t>m</a:t>
            </a:r>
            <a:r>
              <a:rPr lang="en-US" sz="2795" b="0" i="0" spc="0" baseline="0" dirty="0">
                <a:latin typeface="Calibri"/>
              </a:rPr>
              <a:t>eani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gful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n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</a:t>
            </a:r>
          </a:p>
        </p:txBody>
      </p:sp>
      <p:sp>
        <p:nvSpPr>
          <p:cNvPr id="343" name="Rectangle 343"/>
          <p:cNvSpPr/>
          <p:nvPr/>
        </p:nvSpPr>
        <p:spPr>
          <a:xfrm>
            <a:off x="1197559" y="2839892"/>
            <a:ext cx="9754087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209" baseline="0" dirty="0">
                <a:latin typeface="Calibri"/>
              </a:rPr>
              <a:t>T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-72" baseline="0" dirty="0">
                <a:latin typeface="Calibri"/>
              </a:rPr>
              <a:t>x</a:t>
            </a:r>
            <a:r>
              <a:rPr lang="en-US" sz="2798" b="0" i="0" spc="0" baseline="0" dirty="0">
                <a:latin typeface="Calibri"/>
              </a:rPr>
              <a:t>ono</a:t>
            </a:r>
            <a:r>
              <a:rPr lang="en-US" sz="2798" b="0" i="0" spc="-55" baseline="0" dirty="0">
                <a:latin typeface="Calibri"/>
              </a:rPr>
              <a:t>m</a:t>
            </a:r>
            <a:r>
              <a:rPr lang="en-US" sz="2798" b="0" i="0" spc="0" baseline="0" dirty="0">
                <a:latin typeface="Calibri"/>
              </a:rPr>
              <a:t>y 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s a classifi</a:t>
            </a:r>
            <a:r>
              <a:rPr lang="en-US" sz="2798" b="0" i="0" spc="-27" baseline="0" dirty="0">
                <a:latin typeface="Calibri"/>
              </a:rPr>
              <a:t>c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and nam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of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ts i</a:t>
            </a:r>
            <a:r>
              <a:rPr lang="en-US" sz="2798" b="0" i="0" spc="-1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a hie</a:t>
            </a:r>
            <a:r>
              <a:rPr lang="en-US" sz="2798" b="0" i="0" spc="-72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a</a:t>
            </a:r>
            <a:r>
              <a:rPr lang="en-US" sz="2798" b="0" i="0" spc="-36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c</a:t>
            </a:r>
            <a:r>
              <a:rPr lang="en-US" sz="2798" b="0" i="0" spc="-47" baseline="0" dirty="0">
                <a:latin typeface="Calibri"/>
              </a:rPr>
              <a:t>h</a:t>
            </a:r>
            <a:r>
              <a:rPr lang="en-US" sz="2798" b="0" i="0" spc="0" baseline="0" dirty="0">
                <a:latin typeface="Calibri"/>
              </a:rPr>
              <a:t>y </a:t>
            </a:r>
          </a:p>
        </p:txBody>
      </p:sp>
      <p:sp>
        <p:nvSpPr>
          <p:cNvPr id="344" name="Rectangle 344"/>
          <p:cNvSpPr/>
          <p:nvPr/>
        </p:nvSpPr>
        <p:spPr>
          <a:xfrm>
            <a:off x="1654810" y="3452882"/>
            <a:ext cx="8926827" cy="87052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The 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69" baseline="0" dirty="0">
                <a:latin typeface="Calibri"/>
              </a:rPr>
              <a:t>x</a:t>
            </a:r>
            <a:r>
              <a:rPr lang="en-US" sz="2795" b="0" i="0" spc="0" baseline="0" dirty="0">
                <a:latin typeface="Calibri"/>
              </a:rPr>
              <a:t>ono</a:t>
            </a:r>
            <a:r>
              <a:rPr lang="en-US" sz="2795" b="0" i="0" spc="-47" baseline="0" dirty="0">
                <a:latin typeface="Calibri"/>
              </a:rPr>
              <a:t>m</a:t>
            </a:r>
            <a:r>
              <a:rPr lang="en-US" sz="2795" b="0" i="0" spc="0" baseline="0" dirty="0">
                <a:latin typeface="Calibri"/>
              </a:rPr>
              <a:t>y of the si</a:t>
            </a:r>
            <a:r>
              <a:rPr lang="en-US" sz="2795" b="0" i="0" spc="-27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es, the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opic h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c</a:t>
            </a:r>
            <a:r>
              <a:rPr lang="en-US" sz="2795" b="0" i="0" spc="-47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y and </a:t>
            </a:r>
          </a:p>
          <a:p>
            <a:pPr marL="228600">
              <a:lnSpc>
                <a:spcPts val="3024"/>
              </a:lnSpc>
            </a:pPr>
            <a:r>
              <a:rPr lang="en-US" sz="2798" b="0" i="0" spc="0" baseline="0" dirty="0">
                <a:latin typeface="Calibri"/>
              </a:rPr>
              <a:t>n</a:t>
            </a:r>
            <a:r>
              <a:rPr lang="en-US" sz="2798" b="0" i="0" spc="-50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</a:t>
            </a:r>
          </a:p>
        </p:txBody>
      </p:sp>
      <p:sp>
        <p:nvSpPr>
          <p:cNvPr id="345" name="Rectangle 345"/>
          <p:cNvSpPr/>
          <p:nvPr/>
        </p:nvSpPr>
        <p:spPr>
          <a:xfrm>
            <a:off x="1075029" y="530632"/>
            <a:ext cx="9981755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503824" algn="l"/>
              </a:tabLst>
            </a:pPr>
            <a:r>
              <a:rPr lang="en-US" sz="4404" b="0" i="0" spc="0" baseline="0" dirty="0">
                <a:latin typeface="Calibri"/>
              </a:rPr>
              <a:t>I</a:t>
            </a:r>
            <a:r>
              <a:rPr lang="en-US" sz="4404" b="0" i="0" spc="-26" baseline="0" dirty="0">
                <a:latin typeface="Calibri"/>
              </a:rPr>
              <a:t>n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orm</a:t>
            </a:r>
            <a:r>
              <a:rPr lang="en-US" sz="4404" b="0" i="0" spc="-30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tion Design and 	</a:t>
            </a:r>
            <a:r>
              <a:rPr lang="en-US" sz="4404" b="0" i="0" spc="-343" baseline="0" dirty="0">
                <a:latin typeface="Calibri"/>
              </a:rPr>
              <a:t>T</a:t>
            </a:r>
            <a:r>
              <a:rPr lang="en-US" sz="4404" b="0" i="0" spc="-35" baseline="0" dirty="0">
                <a:latin typeface="Calibri"/>
              </a:rPr>
              <a:t>a</a:t>
            </a:r>
            <a:r>
              <a:rPr lang="en-US" sz="4404" b="0" i="0" spc="-118" baseline="0" dirty="0">
                <a:latin typeface="Calibri"/>
              </a:rPr>
              <a:t>x</a:t>
            </a:r>
            <a:r>
              <a:rPr lang="en-US" sz="4404" b="0" i="0" spc="0" baseline="0" dirty="0">
                <a:latin typeface="Calibri"/>
              </a:rPr>
              <a:t>ono</a:t>
            </a:r>
            <a:r>
              <a:rPr lang="en-US" sz="4404" b="0" i="0" spc="-88" baseline="0" dirty="0">
                <a:latin typeface="Calibri"/>
              </a:rPr>
              <a:t>m</a:t>
            </a:r>
            <a:r>
              <a:rPr lang="en-US" sz="4404" b="0" i="0" spc="0" baseline="0" dirty="0">
                <a:latin typeface="Calibri"/>
              </a:rPr>
              <a:t>y</a:t>
            </a:r>
            <a:r>
              <a:rPr lang="en-US" sz="4404" b="0" i="0" spc="-23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C</a:t>
            </a:r>
            <a:r>
              <a:rPr lang="en-US" sz="4404" b="0" i="0" spc="-57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0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13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135"/>
          <p:cNvSpPr/>
          <p:nvPr/>
        </p:nvSpPr>
        <p:spPr>
          <a:xfrm>
            <a:off x="8296782" y="1868171"/>
            <a:ext cx="1932178" cy="2898266"/>
          </a:xfrm>
          <a:custGeom>
            <a:avLst/>
            <a:gdLst/>
            <a:ahLst/>
            <a:cxnLst/>
            <a:rect l="0" t="0" r="0" b="0"/>
            <a:pathLst>
              <a:path w="1932178" h="2898266">
                <a:moveTo>
                  <a:pt x="0" y="0"/>
                </a:moveTo>
                <a:cubicBezTo>
                  <a:pt x="1067054" y="0"/>
                  <a:pt x="1932178" y="865124"/>
                  <a:pt x="1932178" y="1932178"/>
                </a:cubicBezTo>
                <a:cubicBezTo>
                  <a:pt x="1932178" y="2271394"/>
                  <a:pt x="1842898" y="2604515"/>
                  <a:pt x="1673225" y="2898266"/>
                </a:cubicBezTo>
                <a:lnTo>
                  <a:pt x="0" y="1932178"/>
                </a:lnTo>
                <a:close/>
                <a:moveTo>
                  <a:pt x="-3306953" y="4989829"/>
                </a:moveTo>
              </a:path>
            </a:pathLst>
          </a:custGeom>
          <a:solidFill>
            <a:srgbClr val="4F81BD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136"/>
          <p:cNvSpPr/>
          <p:nvPr/>
        </p:nvSpPr>
        <p:spPr>
          <a:xfrm>
            <a:off x="8296782" y="1868171"/>
            <a:ext cx="1932178" cy="2898266"/>
          </a:xfrm>
          <a:custGeom>
            <a:avLst/>
            <a:gdLst/>
            <a:ahLst/>
            <a:cxnLst/>
            <a:rect l="0" t="0" r="0" b="0"/>
            <a:pathLst>
              <a:path w="1932178" h="2898266">
                <a:moveTo>
                  <a:pt x="0" y="0"/>
                </a:moveTo>
                <a:cubicBezTo>
                  <a:pt x="1067054" y="0"/>
                  <a:pt x="1932178" y="865124"/>
                  <a:pt x="1932178" y="1932178"/>
                </a:cubicBezTo>
                <a:cubicBezTo>
                  <a:pt x="1932178" y="2271394"/>
                  <a:pt x="1842898" y="2604515"/>
                  <a:pt x="1673225" y="2898266"/>
                </a:cubicBezTo>
                <a:lnTo>
                  <a:pt x="0" y="1932178"/>
                </a:lnTo>
                <a:close/>
                <a:moveTo>
                  <a:pt x="-3306953" y="4989829"/>
                </a:moveTo>
              </a:path>
            </a:pathLst>
          </a:custGeom>
          <a:noFill/>
          <a:ln w="254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137"/>
          <p:cNvSpPr/>
          <p:nvPr/>
        </p:nvSpPr>
        <p:spPr>
          <a:xfrm>
            <a:off x="6543802" y="3938398"/>
            <a:ext cx="3346704" cy="2206840"/>
          </a:xfrm>
          <a:custGeom>
            <a:avLst/>
            <a:gdLst/>
            <a:ahLst/>
            <a:cxnLst/>
            <a:rect l="0" t="0" r="0" b="0"/>
            <a:pathLst>
              <a:path w="3346704" h="2206840">
                <a:moveTo>
                  <a:pt x="3346704" y="966088"/>
                </a:moveTo>
                <a:cubicBezTo>
                  <a:pt x="2813050" y="1890204"/>
                  <a:pt x="1631441" y="2206840"/>
                  <a:pt x="707263" y="1673288"/>
                </a:cubicBezTo>
                <a:cubicBezTo>
                  <a:pt x="413512" y="1503680"/>
                  <a:pt x="169544" y="1259839"/>
                  <a:pt x="0" y="966088"/>
                </a:cubicBezTo>
                <a:lnTo>
                  <a:pt x="1673352" y="0"/>
                </a:lnTo>
                <a:close/>
                <a:moveTo>
                  <a:pt x="-4590288" y="2919602"/>
                </a:moveTo>
              </a:path>
            </a:pathLst>
          </a:custGeom>
          <a:solidFill>
            <a:srgbClr val="4F81BD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138"/>
          <p:cNvSpPr/>
          <p:nvPr/>
        </p:nvSpPr>
        <p:spPr>
          <a:xfrm>
            <a:off x="6543802" y="3938398"/>
            <a:ext cx="3346704" cy="2206840"/>
          </a:xfrm>
          <a:custGeom>
            <a:avLst/>
            <a:gdLst/>
            <a:ahLst/>
            <a:cxnLst/>
            <a:rect l="0" t="0" r="0" b="0"/>
            <a:pathLst>
              <a:path w="3346704" h="2206840">
                <a:moveTo>
                  <a:pt x="3346704" y="966088"/>
                </a:moveTo>
                <a:cubicBezTo>
                  <a:pt x="2813050" y="1890204"/>
                  <a:pt x="1631441" y="2206840"/>
                  <a:pt x="707263" y="1673288"/>
                </a:cubicBezTo>
                <a:cubicBezTo>
                  <a:pt x="413512" y="1503680"/>
                  <a:pt x="169544" y="1259839"/>
                  <a:pt x="0" y="966088"/>
                </a:cubicBezTo>
                <a:lnTo>
                  <a:pt x="1673352" y="0"/>
                </a:lnTo>
                <a:close/>
                <a:moveTo>
                  <a:pt x="-4590288" y="2919602"/>
                </a:moveTo>
              </a:path>
            </a:pathLst>
          </a:custGeom>
          <a:noFill/>
          <a:ln w="254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139"/>
          <p:cNvSpPr/>
          <p:nvPr/>
        </p:nvSpPr>
        <p:spPr>
          <a:xfrm>
            <a:off x="5930646" y="1868171"/>
            <a:ext cx="2206879" cy="2898266"/>
          </a:xfrm>
          <a:custGeom>
            <a:avLst/>
            <a:gdLst/>
            <a:ahLst/>
            <a:cxnLst/>
            <a:rect l="0" t="0" r="0" b="0"/>
            <a:pathLst>
              <a:path w="2206879" h="2898266">
                <a:moveTo>
                  <a:pt x="533654" y="2898266"/>
                </a:moveTo>
                <a:cubicBezTo>
                  <a:pt x="0" y="1974087"/>
                  <a:pt x="316611" y="792479"/>
                  <a:pt x="1240789" y="258826"/>
                </a:cubicBezTo>
                <a:cubicBezTo>
                  <a:pt x="1534540" y="89281"/>
                  <a:pt x="1867788" y="0"/>
                  <a:pt x="2206879" y="0"/>
                </a:cubicBezTo>
                <a:lnTo>
                  <a:pt x="2206879" y="1932178"/>
                </a:lnTo>
                <a:close/>
                <a:moveTo>
                  <a:pt x="-3839083" y="4989829"/>
                </a:moveTo>
              </a:path>
            </a:pathLst>
          </a:custGeom>
          <a:solidFill>
            <a:srgbClr val="4F81BD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140"/>
          <p:cNvSpPr/>
          <p:nvPr/>
        </p:nvSpPr>
        <p:spPr>
          <a:xfrm>
            <a:off x="5930646" y="1868171"/>
            <a:ext cx="2206879" cy="2898266"/>
          </a:xfrm>
          <a:custGeom>
            <a:avLst/>
            <a:gdLst/>
            <a:ahLst/>
            <a:cxnLst/>
            <a:rect l="0" t="0" r="0" b="0"/>
            <a:pathLst>
              <a:path w="2206879" h="2898266">
                <a:moveTo>
                  <a:pt x="533654" y="2898266"/>
                </a:moveTo>
                <a:cubicBezTo>
                  <a:pt x="0" y="1974087"/>
                  <a:pt x="316611" y="792479"/>
                  <a:pt x="1240789" y="258826"/>
                </a:cubicBezTo>
                <a:cubicBezTo>
                  <a:pt x="1534540" y="89281"/>
                  <a:pt x="1867788" y="0"/>
                  <a:pt x="2206879" y="0"/>
                </a:cubicBezTo>
                <a:lnTo>
                  <a:pt x="2206879" y="1932178"/>
                </a:lnTo>
                <a:close/>
                <a:moveTo>
                  <a:pt x="-3839083" y="4989829"/>
                </a:moveTo>
              </a:path>
            </a:pathLst>
          </a:custGeom>
          <a:noFill/>
          <a:ln w="254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141"/>
          <p:cNvSpPr/>
          <p:nvPr/>
        </p:nvSpPr>
        <p:spPr>
          <a:xfrm>
            <a:off x="8296656" y="1775968"/>
            <a:ext cx="2053589" cy="2981325"/>
          </a:xfrm>
          <a:custGeom>
            <a:avLst/>
            <a:gdLst/>
            <a:ahLst/>
            <a:cxnLst/>
            <a:rect l="0" t="0" r="0" b="0"/>
            <a:pathLst>
              <a:path w="2053589" h="2981325">
                <a:moveTo>
                  <a:pt x="0" y="128"/>
                </a:moveTo>
                <a:cubicBezTo>
                  <a:pt x="1117980" y="0"/>
                  <a:pt x="2024379" y="906146"/>
                  <a:pt x="2024634" y="2024000"/>
                </a:cubicBezTo>
                <a:cubicBezTo>
                  <a:pt x="2024634" y="2317878"/>
                  <a:pt x="1960752" y="2608072"/>
                  <a:pt x="1837309" y="2874772"/>
                </a:cubicBezTo>
                <a:lnTo>
                  <a:pt x="1964436" y="2948052"/>
                </a:lnTo>
                <a:lnTo>
                  <a:pt x="1657730" y="2981325"/>
                </a:lnTo>
                <a:lnTo>
                  <a:pt x="1518158" y="2690496"/>
                </a:lnTo>
                <a:lnTo>
                  <a:pt x="1645158" y="2763775"/>
                </a:lnTo>
                <a:cubicBezTo>
                  <a:pt x="2053589" y="1855343"/>
                  <a:pt x="1648205" y="787909"/>
                  <a:pt x="739775" y="379604"/>
                </a:cubicBezTo>
                <a:cubicBezTo>
                  <a:pt x="507237" y="274955"/>
                  <a:pt x="255142" y="220980"/>
                  <a:pt x="126" y="220980"/>
                </a:cubicBezTo>
                <a:close/>
                <a:moveTo>
                  <a:pt x="-3214752" y="5082032"/>
                </a:moveTo>
              </a:path>
            </a:pathLst>
          </a:custGeom>
          <a:solidFill>
            <a:srgbClr val="B2C1DB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142"/>
          <p:cNvSpPr/>
          <p:nvPr/>
        </p:nvSpPr>
        <p:spPr>
          <a:xfrm>
            <a:off x="6435344" y="4839971"/>
            <a:ext cx="3534663" cy="1410119"/>
          </a:xfrm>
          <a:custGeom>
            <a:avLst/>
            <a:gdLst/>
            <a:ahLst/>
            <a:cxnLst/>
            <a:rect l="0" t="0" r="0" b="0"/>
            <a:pathLst>
              <a:path w="3534663" h="1410119">
                <a:moveTo>
                  <a:pt x="3534663" y="110490"/>
                </a:moveTo>
                <a:cubicBezTo>
                  <a:pt x="2975610" y="1078585"/>
                  <a:pt x="1737487" y="1410119"/>
                  <a:pt x="769492" y="851014"/>
                </a:cubicBezTo>
                <a:cubicBezTo>
                  <a:pt x="515365" y="704215"/>
                  <a:pt x="296163" y="503935"/>
                  <a:pt x="127126" y="264032"/>
                </a:cubicBezTo>
                <a:lnTo>
                  <a:pt x="0" y="337438"/>
                </a:lnTo>
                <a:lnTo>
                  <a:pt x="124587" y="55244"/>
                </a:lnTo>
                <a:lnTo>
                  <a:pt x="446150" y="79756"/>
                </a:lnTo>
                <a:lnTo>
                  <a:pt x="319150" y="153162"/>
                </a:lnTo>
                <a:cubicBezTo>
                  <a:pt x="901826" y="960882"/>
                  <a:pt x="2028951" y="1143393"/>
                  <a:pt x="2836799" y="560704"/>
                </a:cubicBezTo>
                <a:cubicBezTo>
                  <a:pt x="3043300" y="411733"/>
                  <a:pt x="3216021" y="220599"/>
                  <a:pt x="3343401" y="0"/>
                </a:cubicBezTo>
                <a:close/>
                <a:moveTo>
                  <a:pt x="-4527805" y="2018029"/>
                </a:moveTo>
              </a:path>
            </a:pathLst>
          </a:custGeom>
          <a:solidFill>
            <a:srgbClr val="B2C1DB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Freeform 143"/>
          <p:cNvSpPr/>
          <p:nvPr/>
        </p:nvSpPr>
        <p:spPr>
          <a:xfrm>
            <a:off x="5825235" y="1637539"/>
            <a:ext cx="2312290" cy="3174872"/>
          </a:xfrm>
          <a:custGeom>
            <a:avLst/>
            <a:gdLst/>
            <a:ahLst/>
            <a:cxnLst/>
            <a:rect l="0" t="0" r="0" b="0"/>
            <a:pathLst>
              <a:path w="2312290" h="3174872">
                <a:moveTo>
                  <a:pt x="558928" y="3174872"/>
                </a:moveTo>
                <a:cubicBezTo>
                  <a:pt x="0" y="2206751"/>
                  <a:pt x="331724" y="968756"/>
                  <a:pt x="1299846" y="409828"/>
                </a:cubicBezTo>
                <a:cubicBezTo>
                  <a:pt x="1554354" y="262890"/>
                  <a:pt x="1837691" y="173101"/>
                  <a:pt x="2130298" y="146811"/>
                </a:cubicBezTo>
                <a:lnTo>
                  <a:pt x="2130298" y="0"/>
                </a:lnTo>
                <a:lnTo>
                  <a:pt x="2312290" y="249046"/>
                </a:lnTo>
                <a:lnTo>
                  <a:pt x="2130171" y="515239"/>
                </a:lnTo>
                <a:lnTo>
                  <a:pt x="2130298" y="368681"/>
                </a:lnTo>
                <a:cubicBezTo>
                  <a:pt x="1139318" y="469010"/>
                  <a:pt x="417449" y="1353692"/>
                  <a:pt x="517780" y="2344547"/>
                </a:cubicBezTo>
                <a:cubicBezTo>
                  <a:pt x="543561" y="2598292"/>
                  <a:pt x="622681" y="2843657"/>
                  <a:pt x="750190" y="3064510"/>
                </a:cubicBezTo>
                <a:close/>
                <a:moveTo>
                  <a:pt x="-3779646" y="5220461"/>
                </a:moveTo>
              </a:path>
            </a:pathLst>
          </a:custGeom>
          <a:solidFill>
            <a:srgbClr val="B2C1DB">
              <a:alpha val="10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Rectangle 144"/>
          <p:cNvSpPr/>
          <p:nvPr/>
        </p:nvSpPr>
        <p:spPr>
          <a:xfrm>
            <a:off x="3920997" y="502275"/>
            <a:ext cx="4477746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The Design P</a:t>
            </a:r>
            <a:r>
              <a:rPr lang="en-US" sz="4406" b="0" i="0" spc="-61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oces</a:t>
            </a:r>
            <a:r>
              <a:rPr lang="en-US" sz="4406" b="0" i="0" spc="-15" baseline="0" dirty="0">
                <a:latin typeface="Calibri"/>
              </a:rPr>
              <a:t>s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145" name="Rectangle 145"/>
          <p:cNvSpPr/>
          <p:nvPr/>
        </p:nvSpPr>
        <p:spPr>
          <a:xfrm>
            <a:off x="8786748" y="3016403"/>
            <a:ext cx="692950" cy="4425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Arts </a:t>
            </a:r>
          </a:p>
        </p:txBody>
      </p:sp>
      <p:sp>
        <p:nvSpPr>
          <p:cNvPr id="146" name="Rectangle 146"/>
          <p:cNvSpPr/>
          <p:nvPr/>
        </p:nvSpPr>
        <p:spPr>
          <a:xfrm>
            <a:off x="7678801" y="4774210"/>
            <a:ext cx="1208062" cy="4425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Scien</a:t>
            </a:r>
            <a:r>
              <a:rPr lang="en-US" sz="2904" b="0" i="0" spc="-11" baseline="0" dirty="0">
                <a:solidFill>
                  <a:srgbClr val="FFFFFF"/>
                </a:solidFill>
                <a:latin typeface="Calibri"/>
              </a:rPr>
              <a:t>c</a:t>
            </a:r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e </a:t>
            </a:r>
          </a:p>
        </p:txBody>
      </p:sp>
      <p:sp>
        <p:nvSpPr>
          <p:cNvPr id="147" name="Rectangle 147"/>
          <p:cNvSpPr/>
          <p:nvPr/>
        </p:nvSpPr>
        <p:spPr>
          <a:xfrm>
            <a:off x="6711950" y="2814092"/>
            <a:ext cx="1346149" cy="8467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P</a:t>
            </a:r>
            <a:r>
              <a:rPr lang="en-US" sz="2904" b="0" i="0" spc="-55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oble</a:t>
            </a:r>
            <a:r>
              <a:rPr lang="en-US" sz="2904" b="0" i="0" spc="-11" baseline="0" dirty="0">
                <a:solidFill>
                  <a:srgbClr val="FFFFFF"/>
                </a:solidFill>
                <a:latin typeface="Calibri"/>
              </a:rPr>
              <a:t>m</a:t>
            </a:r>
            <a:r>
              <a:rPr lang="en-US" sz="2904" b="0" i="0" spc="0" baseline="0" dirty="0">
                <a:solidFill>
                  <a:srgbClr val="FFFFFF"/>
                </a:solidFill>
                <a:latin typeface="Calibri"/>
              </a:rPr>
              <a:t> </a:t>
            </a:r>
          </a:p>
          <a:p>
            <a:pPr marL="97535">
              <a:lnSpc>
                <a:spcPts val="3182"/>
              </a:lnSpc>
            </a:pPr>
            <a:r>
              <a:rPr lang="en-US" sz="2906" b="0" i="0" spc="0" baseline="0" dirty="0">
                <a:solidFill>
                  <a:srgbClr val="FFFFFF"/>
                </a:solidFill>
                <a:latin typeface="Calibri"/>
              </a:rPr>
              <a:t>Solving </a:t>
            </a:r>
          </a:p>
        </p:txBody>
      </p:sp>
      <p:sp>
        <p:nvSpPr>
          <p:cNvPr id="148" name="Rectangle 148"/>
          <p:cNvSpPr/>
          <p:nvPr/>
        </p:nvSpPr>
        <p:spPr>
          <a:xfrm>
            <a:off x="1196339" y="1652920"/>
            <a:ext cx="2738429" cy="15137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723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Dis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33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er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</a:t>
            </a:r>
          </a:p>
          <a:p>
            <a:pPr marL="0">
              <a:lnSpc>
                <a:spcPts val="4032"/>
              </a:lnSpc>
            </a:pPr>
            <a:r>
              <a:rPr lang="en-US" sz="2795" b="0" i="0" spc="1723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Explo</a:t>
            </a:r>
            <a:r>
              <a:rPr lang="en-US" sz="2795" b="0" i="0" spc="-61" baseline="0" dirty="0">
                <a:latin typeface="Calibri"/>
              </a:rPr>
              <a:t>r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</a:t>
            </a:r>
            <a:r>
              <a:rPr lang="en-US" sz="2795" b="0" i="0" spc="-14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</a:t>
            </a:r>
          </a:p>
          <a:p>
            <a:pPr marL="0">
              <a:lnSpc>
                <a:spcPts val="4034"/>
              </a:lnSpc>
            </a:pPr>
            <a:r>
              <a:rPr lang="en-US" sz="2798" b="0" i="0" spc="1722" baseline="0" dirty="0">
                <a:latin typeface="Arial"/>
              </a:rPr>
              <a:t>•</a:t>
            </a:r>
            <a:r>
              <a:rPr lang="en-US" sz="2798" b="0" i="0" spc="0" baseline="0" dirty="0">
                <a:latin typeface="Calibri"/>
              </a:rPr>
              <a:t>Impleme</a:t>
            </a:r>
            <a:r>
              <a:rPr lang="en-US" sz="2798" b="0" i="0" spc="-27" baseline="0" dirty="0">
                <a:latin typeface="Calibri"/>
              </a:rPr>
              <a:t>n</a:t>
            </a:r>
            <a:r>
              <a:rPr lang="en-US" sz="2798" b="0" i="0" spc="-36" baseline="0" dirty="0">
                <a:latin typeface="Calibri"/>
              </a:rPr>
              <a:t>t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</a:t>
            </a:r>
            <a:r>
              <a:rPr lang="en-US" sz="2798" b="0" i="0" spc="-2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4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" name="Rectangle 347"/>
          <p:cNvSpPr/>
          <p:nvPr/>
        </p:nvSpPr>
        <p:spPr>
          <a:xfrm>
            <a:off x="1257604" y="1549405"/>
            <a:ext cx="447012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Who is the clie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the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</a:t>
            </a:r>
          </a:p>
        </p:txBody>
      </p:sp>
      <p:sp>
        <p:nvSpPr>
          <p:cNvPr id="348" name="Rectangle 348"/>
          <p:cNvSpPr/>
          <p:nvPr/>
        </p:nvSpPr>
        <p:spPr>
          <a:xfrm>
            <a:off x="1257604" y="2162053"/>
            <a:ext cx="9519098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Can </a:t>
            </a:r>
            <a:r>
              <a:rPr lang="en-US" sz="2795" b="0" i="0" spc="-39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wri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a t</a:t>
            </a:r>
            <a:r>
              <a:rPr lang="en-US" sz="2795" b="0" i="0" spc="-1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o- or th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ee-pa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ag</a:t>
            </a:r>
            <a:r>
              <a:rPr lang="en-US" sz="2795" b="0" i="0" spc="-5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aph mission  </a:t>
            </a:r>
            <a:r>
              <a:rPr lang="en-US" sz="2795" b="0" i="0" spc="-33" baseline="0" dirty="0">
                <a:latin typeface="Calibri"/>
              </a:rPr>
              <a:t>s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th</a:t>
            </a:r>
            <a:r>
              <a:rPr lang="en-US" sz="2795" b="0" i="0" spc="-25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</a:t>
            </a:r>
          </a:p>
        </p:txBody>
      </p:sp>
      <p:sp>
        <p:nvSpPr>
          <p:cNvPr id="349" name="Rectangle 349"/>
          <p:cNvSpPr/>
          <p:nvPr/>
        </p:nvSpPr>
        <p:spPr>
          <a:xfrm>
            <a:off x="1486154" y="2606488"/>
            <a:ext cx="4195459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b</a:t>
            </a:r>
            <a:r>
              <a:rPr lang="en-US" sz="2798" b="0" i="0" spc="-1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3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fly </a:t>
            </a:r>
            <a:r>
              <a:rPr lang="en-US" sz="2798" b="0" i="0" spc="-30" baseline="0" dirty="0">
                <a:latin typeface="Calibri"/>
              </a:rPr>
              <a:t>s</a:t>
            </a:r>
            <a:r>
              <a:rPr lang="en-US" sz="2798" b="0" i="0" spc="-36" baseline="0" dirty="0">
                <a:latin typeface="Calibri"/>
              </a:rPr>
              <a:t>t</a:t>
            </a:r>
            <a:r>
              <a:rPr lang="en-US" sz="2798" b="0" i="0" spc="-22" baseline="0" dirty="0">
                <a:latin typeface="Calibri"/>
              </a:rPr>
              <a:t>at</a:t>
            </a:r>
            <a:r>
              <a:rPr lang="en-US" sz="2798" b="0" i="0" spc="0" baseline="0" dirty="0">
                <a:latin typeface="Calibri"/>
              </a:rPr>
              <a:t>es the si</a:t>
            </a:r>
            <a:r>
              <a:rPr lang="en-US" sz="2798" b="0" i="0" spc="-27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173" baseline="0" dirty="0">
                <a:latin typeface="Calibri"/>
              </a:rPr>
              <a:t>’</a:t>
            </a:r>
            <a:r>
              <a:rPr lang="en-US" sz="2798" b="0" i="0" spc="0" baseline="0" dirty="0">
                <a:latin typeface="Calibri"/>
              </a:rPr>
              <a:t>s </a:t>
            </a:r>
            <a:r>
              <a:rPr lang="en-US" sz="2798" b="0" i="0" spc="-19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oals?</a:t>
            </a:r>
          </a:p>
        </p:txBody>
      </p:sp>
      <p:sp>
        <p:nvSpPr>
          <p:cNvPr id="350" name="Rectangle 350"/>
          <p:cNvSpPr/>
          <p:nvPr/>
        </p:nvSpPr>
        <p:spPr>
          <a:xfrm>
            <a:off x="1257604" y="3159130"/>
            <a:ext cx="6692288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do </a:t>
            </a:r>
            <a:r>
              <a:rPr lang="en-US" sz="2795" b="0" i="0" spc="-44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e</a:t>
            </a:r>
            <a:r>
              <a:rPr lang="en-US" sz="2795" b="0" i="0" spc="-53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sion as the </a:t>
            </a:r>
            <a:r>
              <a:rPr lang="en-US" sz="2795" b="0" i="0" spc="-22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oal of the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</a:t>
            </a:r>
          </a:p>
        </p:txBody>
      </p:sp>
      <p:sp>
        <p:nvSpPr>
          <p:cNvPr id="351" name="Rectangle 351"/>
          <p:cNvSpPr/>
          <p:nvPr/>
        </p:nvSpPr>
        <p:spPr>
          <a:xfrm>
            <a:off x="1257604" y="3772032"/>
            <a:ext cx="9897348" cy="8704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do </a:t>
            </a:r>
            <a:r>
              <a:rPr lang="en-US" sz="2795" b="0" i="0" spc="-44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(or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22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ompa</a:t>
            </a:r>
            <a:r>
              <a:rPr lang="en-US" sz="2795" b="0" i="0" spc="-5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y or o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ani</a:t>
            </a:r>
            <a:r>
              <a:rPr lang="en-US" sz="2795" b="0" i="0" spc="-53" baseline="0" dirty="0">
                <a:latin typeface="Calibri"/>
              </a:rPr>
              <a:t>z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tion)  hope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ain f</a:t>
            </a:r>
            <a:r>
              <a:rPr lang="en-US" sz="2795" b="0" i="0" spc="-55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om </a:t>
            </a:r>
          </a:p>
          <a:p>
            <a:pPr marL="228549">
              <a:lnSpc>
                <a:spcPts val="3024"/>
              </a:lnSpc>
            </a:pPr>
            <a:r>
              <a:rPr lang="en-US" sz="2795" b="0" i="0" spc="0" baseline="0" dirty="0">
                <a:latin typeface="Calibri"/>
              </a:rPr>
              <a:t>c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ting and mai</a:t>
            </a:r>
            <a:r>
              <a:rPr lang="en-US" sz="2795" b="0" i="0" spc="-36" baseline="0" dirty="0">
                <a:latin typeface="Calibri"/>
              </a:rPr>
              <a:t>n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ain</a:t>
            </a:r>
            <a:r>
              <a:rPr lang="en-US" sz="2795" b="0" i="0" spc="-16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ng a </a:t>
            </a:r>
            <a:r>
              <a:rPr lang="en-US" sz="2795" b="0" i="0" spc="-10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 si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</a:t>
            </a:r>
          </a:p>
        </p:txBody>
      </p:sp>
      <p:sp>
        <p:nvSpPr>
          <p:cNvPr id="352" name="Rectangle 352"/>
          <p:cNvSpPr/>
          <p:nvPr/>
        </p:nvSpPr>
        <p:spPr>
          <a:xfrm>
            <a:off x="1257604" y="4768729"/>
            <a:ext cx="6717855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a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equ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3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  <a:r>
              <a:rPr lang="en-US" sz="2795" b="0" i="0" spc="-64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the </a:t>
            </a:r>
            <a:r>
              <a:rPr lang="en-US" sz="2795" b="0" i="0" spc="-10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</a:t>
            </a:r>
          </a:p>
        </p:txBody>
      </p:sp>
      <p:sp>
        <p:nvSpPr>
          <p:cNvPr id="353" name="Rectangle 353"/>
          <p:cNvSpPr/>
          <p:nvPr/>
        </p:nvSpPr>
        <p:spPr>
          <a:xfrm>
            <a:off x="2605785" y="508661"/>
            <a:ext cx="6443891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3158" algn="l"/>
              </a:tabLst>
            </a:pPr>
            <a:r>
              <a:rPr lang="en-US" sz="4404" b="0" i="0" spc="0" baseline="0" dirty="0">
                <a:latin typeface="Calibri"/>
              </a:rPr>
              <a:t>C</a:t>
            </a:r>
            <a:r>
              <a:rPr lang="en-US" sz="4404" b="0" i="0" spc="-57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0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ting a Si</a:t>
            </a:r>
            <a:r>
              <a:rPr lang="en-US" sz="4404" b="0" i="0" spc="-44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 	Specifi</a:t>
            </a:r>
            <a:r>
              <a:rPr lang="en-US" sz="4404" b="0" i="0" spc="-52" baseline="0" dirty="0">
                <a:latin typeface="Calibri"/>
              </a:rPr>
              <a:t>c</a:t>
            </a:r>
            <a:r>
              <a:rPr lang="en-US" sz="4404" b="0" i="0" spc="-35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tion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Freeform 35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" name="Rectangle 355"/>
          <p:cNvSpPr/>
          <p:nvPr/>
        </p:nvSpPr>
        <p:spPr>
          <a:xfrm>
            <a:off x="1362710" y="1344047"/>
            <a:ext cx="4759311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equ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easib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e? </a:t>
            </a:r>
          </a:p>
        </p:txBody>
      </p:sp>
      <p:sp>
        <p:nvSpPr>
          <p:cNvPr id="356" name="Rectangle 356"/>
          <p:cNvSpPr/>
          <p:nvPr/>
        </p:nvSpPr>
        <p:spPr>
          <a:xfrm>
            <a:off x="1362710" y="1956607"/>
            <a:ext cx="6469562" cy="1099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H</a:t>
            </a:r>
            <a:r>
              <a:rPr lang="en-US" sz="2798" b="0" i="0" spc="-13" baseline="0" dirty="0">
                <a:latin typeface="Calibri"/>
              </a:rPr>
              <a:t>o</a:t>
            </a:r>
            <a:r>
              <a:rPr lang="en-US" sz="2798" b="0" i="0" spc="0" baseline="0" dirty="0">
                <a:latin typeface="Calibri"/>
              </a:rPr>
              <a:t>w wi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l </a:t>
            </a:r>
            <a:r>
              <a:rPr lang="en-US" sz="2798" b="0" i="0" spc="-47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jud</a:t>
            </a:r>
            <a:r>
              <a:rPr lang="en-US" sz="2798" b="0" i="0" spc="-27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 the s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ccess of the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e?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Who is the 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 aud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ence? </a:t>
            </a:r>
          </a:p>
        </p:txBody>
      </p:sp>
      <p:sp>
        <p:nvSpPr>
          <p:cNvPr id="357" name="Rectangle 357"/>
          <p:cNvSpPr/>
          <p:nvPr/>
        </p:nvSpPr>
        <p:spPr>
          <a:xfrm>
            <a:off x="1362710" y="3182498"/>
            <a:ext cx="5974194" cy="10990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miti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echn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ac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s? </a:t>
            </a:r>
          </a:p>
          <a:p>
            <a:pPr marL="0">
              <a:lnSpc>
                <a:spcPts val="4824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is the bud</a:t>
            </a:r>
            <a:r>
              <a:rPr lang="en-US" sz="2795" b="0" i="0" spc="-25" baseline="0" dirty="0">
                <a:latin typeface="Calibri"/>
              </a:rPr>
              <a:t>g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t? </a:t>
            </a:r>
          </a:p>
        </p:txBody>
      </p:sp>
      <p:sp>
        <p:nvSpPr>
          <p:cNvPr id="358" name="Rectangle 358"/>
          <p:cNvSpPr/>
          <p:nvPr/>
        </p:nvSpPr>
        <p:spPr>
          <a:xfrm>
            <a:off x="1362710" y="4407795"/>
            <a:ext cx="4951590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Is this a n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w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or an upg</a:t>
            </a:r>
            <a:r>
              <a:rPr lang="en-US" sz="2795" b="0" i="0" spc="-6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ade? </a:t>
            </a:r>
          </a:p>
        </p:txBody>
      </p:sp>
      <p:sp>
        <p:nvSpPr>
          <p:cNvPr id="359" name="Rectangle 359"/>
          <p:cNvSpPr/>
          <p:nvPr/>
        </p:nvSpPr>
        <p:spPr>
          <a:xfrm>
            <a:off x="2408808" y="496179"/>
            <a:ext cx="6444341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3539" algn="l"/>
              </a:tabLst>
            </a:pPr>
            <a:r>
              <a:rPr lang="en-US" sz="4406" b="0" i="0" spc="0" baseline="0" dirty="0">
                <a:latin typeface="Calibri"/>
              </a:rPr>
              <a:t>C</a:t>
            </a:r>
            <a:r>
              <a:rPr lang="en-US" sz="4406" b="0" i="0" spc="-57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35" baseline="0" dirty="0">
                <a:latin typeface="Calibri"/>
              </a:rPr>
              <a:t>a</a:t>
            </a:r>
            <a:r>
              <a:rPr lang="en-US" sz="4406" b="0" i="0" spc="0" baseline="0" dirty="0">
                <a:latin typeface="Calibri"/>
              </a:rPr>
              <a:t>ting</a:t>
            </a:r>
            <a:r>
              <a:rPr lang="en-US" sz="4406" b="0" i="0" spc="-10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a Si</a:t>
            </a:r>
            <a:r>
              <a:rPr lang="en-US" sz="4406" b="0" i="0" spc="-48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 	Specifi</a:t>
            </a:r>
            <a:r>
              <a:rPr lang="en-US" sz="4406" b="0" i="0" spc="-44" baseline="0" dirty="0">
                <a:latin typeface="Calibri"/>
              </a:rPr>
              <a:t>c</a:t>
            </a:r>
            <a:r>
              <a:rPr lang="en-US" sz="4406" b="0" i="0" spc="-35" baseline="0" dirty="0">
                <a:latin typeface="Calibri"/>
              </a:rPr>
              <a:t>a</a:t>
            </a:r>
            <a:r>
              <a:rPr lang="en-US" sz="4406" b="0" i="0" spc="0" baseline="0" dirty="0">
                <a:latin typeface="Calibri"/>
              </a:rPr>
              <a:t>tion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reeform 36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1" name="Rectangle 361"/>
          <p:cNvSpPr/>
          <p:nvPr/>
        </p:nvSpPr>
        <p:spPr>
          <a:xfrm>
            <a:off x="1255775" y="1845061"/>
            <a:ext cx="7480159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41" baseline="0" dirty="0">
                <a:latin typeface="Calibri"/>
              </a:rPr>
              <a:t>x</a:t>
            </a:r>
            <a:r>
              <a:rPr lang="en-US" sz="2795" b="0" i="0" spc="0" baseline="0" dirty="0">
                <a:latin typeface="Calibri"/>
              </a:rPr>
              <a:t>amine close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y wh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type of si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39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bu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</a:p>
        </p:txBody>
      </p:sp>
      <p:sp>
        <p:nvSpPr>
          <p:cNvPr id="362" name="Rectangle 362"/>
          <p:cNvSpPr/>
          <p:nvPr/>
        </p:nvSpPr>
        <p:spPr>
          <a:xfrm>
            <a:off x="1255775" y="2457749"/>
            <a:ext cx="9615733" cy="1099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20" baseline="0" dirty="0">
                <a:latin typeface="Wingdings"/>
              </a:rPr>
              <a:t></a:t>
            </a:r>
            <a:r>
              <a:rPr lang="en-US" sz="2798" b="0" i="0" spc="-198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objecti</a:t>
            </a:r>
            <a:r>
              <a:rPr lang="en-US" sz="2798" b="0" i="0" spc="-33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es and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use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s’ objecti</a:t>
            </a:r>
            <a:r>
              <a:rPr lang="en-US" sz="2798" b="0" i="0" spc="-36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es m</a:t>
            </a:r>
            <a:r>
              <a:rPr lang="en-US" sz="2798" b="0" i="0" spc="-4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y be q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33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d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f</a:t>
            </a:r>
            <a:r>
              <a:rPr lang="en-US" sz="2798" b="0" i="0" spc="-72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</a:t>
            </a:r>
          </a:p>
          <a:p>
            <a:pPr marL="0">
              <a:lnSpc>
                <a:spcPts val="4823"/>
              </a:lnSpc>
            </a:pPr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Ado</a:t>
            </a:r>
            <a:r>
              <a:rPr lang="en-US" sz="2795" b="0" i="0" spc="-16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s’ pe</a:t>
            </a:r>
            <a:r>
              <a:rPr lang="en-US" sz="2795" b="0" i="0" spc="-55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specti</a:t>
            </a:r>
            <a:r>
              <a:rPr lang="en-US" sz="2795" b="0" i="0" spc="-36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363" name="Rectangle 363"/>
          <p:cNvSpPr/>
          <p:nvPr/>
        </p:nvSpPr>
        <p:spPr>
          <a:xfrm>
            <a:off x="1255775" y="3683640"/>
            <a:ext cx="9765650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Think about the ty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e of </a:t>
            </a:r>
            <a:r>
              <a:rPr lang="en-US" sz="2795" b="0" i="0" spc="-13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</a:t>
            </a:r>
            <a:r>
              <a:rPr lang="en-US" sz="2795" b="0" i="0" spc="-64" baseline="0" dirty="0">
                <a:latin typeface="Calibri"/>
              </a:rPr>
              <a:t>’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p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and look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t</a:t>
            </a:r>
            <a:r>
              <a:rPr lang="en-US" sz="2795" b="0" i="0" spc="-11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364" name="Rectangle 364"/>
          <p:cNvSpPr/>
          <p:nvPr/>
        </p:nvSpPr>
        <p:spPr>
          <a:xfrm>
            <a:off x="1484630" y="4127983"/>
            <a:ext cx="6388722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</a:t>
            </a:r>
            <a:r>
              <a:rPr lang="en-US" sz="2795" b="0" i="0" spc="-47" baseline="0" dirty="0">
                <a:latin typeface="Calibri"/>
              </a:rPr>
              <a:t>ex</a:t>
            </a:r>
            <a:r>
              <a:rPr lang="en-US" sz="2795" b="0" i="0" spc="0" baseline="0" dirty="0">
                <a:latin typeface="Calibri"/>
              </a:rPr>
              <a:t>amples of how be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 p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it </a:t>
            </a:r>
          </a:p>
        </p:txBody>
      </p:sp>
      <p:sp>
        <p:nvSpPr>
          <p:cNvPr id="365" name="Rectangle 365"/>
          <p:cNvSpPr/>
          <p:nvPr/>
        </p:nvSpPr>
        <p:spPr>
          <a:xfrm>
            <a:off x="2668523" y="669316"/>
            <a:ext cx="6611659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433694" algn="l"/>
              </a:tabLst>
            </a:pPr>
            <a:r>
              <a:rPr lang="en-US" sz="4404" b="0" i="0" spc="0" baseline="0" dirty="0">
                <a:latin typeface="Calibri"/>
              </a:rPr>
              <a:t>Ide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tifyi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33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17" baseline="0" dirty="0">
                <a:latin typeface="Calibri"/>
              </a:rPr>
              <a:t>h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4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Co</a:t>
            </a:r>
            <a:r>
              <a:rPr lang="en-US" sz="4404" b="0" i="0" spc="-22" baseline="0" dirty="0">
                <a:latin typeface="Calibri"/>
              </a:rPr>
              <a:t>n</a:t>
            </a:r>
            <a:r>
              <a:rPr lang="en-US" sz="4404" b="0" i="0" spc="-48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 	Goal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Freeform 36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" name="Rectangle 367"/>
          <p:cNvSpPr/>
          <p:nvPr/>
        </p:nvSpPr>
        <p:spPr>
          <a:xfrm>
            <a:off x="1699005" y="1305947"/>
            <a:ext cx="3079736" cy="17119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y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es of </a:t>
            </a:r>
            <a:r>
              <a:rPr lang="en-US" sz="2795" b="0" i="0" spc="-106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es: </a:t>
            </a:r>
          </a:p>
          <a:p>
            <a:pPr marL="457200">
              <a:lnSpc>
                <a:spcPts val="4825"/>
              </a:lnSpc>
            </a:pPr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Bi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1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oa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d </a:t>
            </a:r>
          </a:p>
          <a:p>
            <a:pPr marL="457200">
              <a:lnSpc>
                <a:spcPts val="4824"/>
              </a:lnSpc>
            </a:pPr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Pub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is</a:t>
            </a:r>
            <a:r>
              <a:rPr lang="en-US" sz="2795" b="0" i="0" spc="-11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ing </a:t>
            </a:r>
          </a:p>
        </p:txBody>
      </p:sp>
      <p:sp>
        <p:nvSpPr>
          <p:cNvPr id="368" name="Rectangle 368"/>
          <p:cNvSpPr/>
          <p:nvPr/>
        </p:nvSpPr>
        <p:spPr>
          <a:xfrm>
            <a:off x="2156205" y="3144145"/>
            <a:ext cx="1161020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-64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or</a:t>
            </a:r>
            <a:r>
              <a:rPr lang="en-US" sz="2795" b="0" i="0" spc="-39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al </a:t>
            </a:r>
          </a:p>
        </p:txBody>
      </p:sp>
      <p:sp>
        <p:nvSpPr>
          <p:cNvPr id="369" name="Rectangle 369"/>
          <p:cNvSpPr/>
          <p:nvPr/>
        </p:nvSpPr>
        <p:spPr>
          <a:xfrm>
            <a:off x="2156205" y="3757046"/>
            <a:ext cx="2505188" cy="10990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Special i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</a:t>
            </a:r>
          </a:p>
          <a:p>
            <a:pPr marL="0">
              <a:lnSpc>
                <a:spcPts val="4824"/>
              </a:lnSpc>
            </a:pPr>
            <a:r>
              <a:rPr lang="en-US" sz="2795" b="0" i="0" spc="521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Blog </a:t>
            </a:r>
          </a:p>
        </p:txBody>
      </p:sp>
      <p:sp>
        <p:nvSpPr>
          <p:cNvPr id="370" name="Rectangle 370"/>
          <p:cNvSpPr/>
          <p:nvPr/>
        </p:nvSpPr>
        <p:spPr>
          <a:xfrm>
            <a:off x="2156205" y="4982382"/>
            <a:ext cx="2861873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20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Social n</a:t>
            </a:r>
            <a:r>
              <a:rPr lang="en-US" sz="2798" b="0" i="0" spc="-22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</a:t>
            </a:r>
            <a:r>
              <a:rPr lang="en-US" sz="2798" b="0" i="0" spc="-22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ork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ng </a:t>
            </a:r>
          </a:p>
        </p:txBody>
      </p:sp>
      <p:sp>
        <p:nvSpPr>
          <p:cNvPr id="371" name="Rectangle 371"/>
          <p:cNvSpPr/>
          <p:nvPr/>
        </p:nvSpPr>
        <p:spPr>
          <a:xfrm>
            <a:off x="2667889" y="433350"/>
            <a:ext cx="6611912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433694" algn="l"/>
              </a:tabLst>
            </a:pPr>
            <a:r>
              <a:rPr lang="en-US" sz="4404" b="0" i="0" spc="0" baseline="0" dirty="0">
                <a:latin typeface="Calibri"/>
              </a:rPr>
              <a:t>Ide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tifyi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32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17" baseline="0" dirty="0">
                <a:latin typeface="Calibri"/>
              </a:rPr>
              <a:t>h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2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Co</a:t>
            </a:r>
            <a:r>
              <a:rPr lang="en-US" sz="4404" b="0" i="0" spc="-22" baseline="0" dirty="0">
                <a:latin typeface="Calibri"/>
              </a:rPr>
              <a:t>n</a:t>
            </a:r>
            <a:r>
              <a:rPr lang="en-US" sz="4404" b="0" i="0" spc="-48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 	Goal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reeform 37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" name="Rectangle 373"/>
          <p:cNvSpPr/>
          <p:nvPr/>
        </p:nvSpPr>
        <p:spPr>
          <a:xfrm>
            <a:off x="1551686" y="1650371"/>
            <a:ext cx="1086471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2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kis </a:t>
            </a:r>
          </a:p>
        </p:txBody>
      </p:sp>
      <p:sp>
        <p:nvSpPr>
          <p:cNvPr id="374" name="Rectangle 374"/>
          <p:cNvSpPr/>
          <p:nvPr/>
        </p:nvSpPr>
        <p:spPr>
          <a:xfrm>
            <a:off x="1551686" y="2263018"/>
            <a:ext cx="824343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2" baseline="0" dirty="0">
                <a:latin typeface="Wingdings"/>
              </a:rPr>
              <a:t></a:t>
            </a:r>
            <a:r>
              <a:rPr lang="en-US" sz="2795" b="0" i="0" spc="-3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SS </a:t>
            </a:r>
          </a:p>
        </p:txBody>
      </p:sp>
      <p:sp>
        <p:nvSpPr>
          <p:cNvPr id="375" name="Rectangle 375"/>
          <p:cNvSpPr/>
          <p:nvPr/>
        </p:nvSpPr>
        <p:spPr>
          <a:xfrm>
            <a:off x="1551686" y="2875579"/>
            <a:ext cx="2308788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21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rt</a:t>
            </a:r>
            <a:r>
              <a:rPr lang="en-US" sz="2798" b="0" i="0" spc="-11" baseline="0" dirty="0">
                <a:latin typeface="Calibri"/>
              </a:rPr>
              <a:t>u</a:t>
            </a:r>
            <a:r>
              <a:rPr lang="en-US" sz="2798" b="0" i="0" spc="0" baseline="0" dirty="0">
                <a:latin typeface="Calibri"/>
              </a:rPr>
              <a:t>al </a:t>
            </a:r>
            <a:r>
              <a:rPr lang="en-US" sz="2798" b="0" i="0" spc="-44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al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ery </a:t>
            </a:r>
          </a:p>
        </p:txBody>
      </p:sp>
      <p:sp>
        <p:nvSpPr>
          <p:cNvPr id="376" name="Rectangle 376"/>
          <p:cNvSpPr/>
          <p:nvPr/>
        </p:nvSpPr>
        <p:spPr>
          <a:xfrm>
            <a:off x="1551686" y="3488568"/>
            <a:ext cx="5794743" cy="10993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2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E-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omme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ce, </a:t>
            </a:r>
            <a:r>
              <a:rPr lang="en-US" sz="2795" b="0" i="0" spc="-19" baseline="0" dirty="0">
                <a:latin typeface="Calibri"/>
              </a:rPr>
              <a:t>ca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alog,</a:t>
            </a:r>
            <a:r>
              <a:rPr lang="en-US" sz="2795" b="0" i="0" spc="-22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onli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e shop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</a:p>
          <a:p>
            <a:pPr marL="0">
              <a:lnSpc>
                <a:spcPts val="4826"/>
              </a:lnSpc>
            </a:pPr>
            <a:r>
              <a:rPr lang="en-US" sz="2798" b="0" i="0" spc="521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58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oduct su</a:t>
            </a:r>
            <a:r>
              <a:rPr lang="en-US" sz="2798" b="0" i="0" spc="-11" baseline="0" dirty="0">
                <a:latin typeface="Calibri"/>
              </a:rPr>
              <a:t>p</a:t>
            </a:r>
            <a:r>
              <a:rPr lang="en-US" sz="2798" b="0" i="0" spc="0" baseline="0" dirty="0">
                <a:latin typeface="Calibri"/>
              </a:rPr>
              <a:t>port </a:t>
            </a:r>
          </a:p>
        </p:txBody>
      </p:sp>
      <p:sp>
        <p:nvSpPr>
          <p:cNvPr id="377" name="Rectangle 377"/>
          <p:cNvSpPr/>
          <p:nvPr/>
        </p:nvSpPr>
        <p:spPr>
          <a:xfrm>
            <a:off x="1551686" y="4714118"/>
            <a:ext cx="2819259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22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an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t/Ext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an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t </a:t>
            </a:r>
          </a:p>
        </p:txBody>
      </p:sp>
      <p:sp>
        <p:nvSpPr>
          <p:cNvPr id="378" name="Rectangle 378"/>
          <p:cNvSpPr/>
          <p:nvPr/>
        </p:nvSpPr>
        <p:spPr>
          <a:xfrm>
            <a:off x="2042414" y="369342"/>
            <a:ext cx="6611658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433694" algn="l"/>
              </a:tabLst>
            </a:pPr>
            <a:r>
              <a:rPr lang="en-US" sz="4404" b="0" i="0" spc="0" baseline="0" dirty="0">
                <a:latin typeface="Calibri"/>
              </a:rPr>
              <a:t>Ide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tifyi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32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17" baseline="0" dirty="0">
                <a:latin typeface="Calibri"/>
              </a:rPr>
              <a:t>h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4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Co</a:t>
            </a:r>
            <a:r>
              <a:rPr lang="en-US" sz="4404" b="0" i="0" spc="-22" baseline="0" dirty="0">
                <a:latin typeface="Calibri"/>
              </a:rPr>
              <a:t>n</a:t>
            </a:r>
            <a:r>
              <a:rPr lang="en-US" sz="4404" b="0" i="0" spc="-48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 	Goal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reeform 37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0" name="Rectangle 380"/>
          <p:cNvSpPr/>
          <p:nvPr/>
        </p:nvSpPr>
        <p:spPr>
          <a:xfrm>
            <a:off x="1246936" y="1630147"/>
            <a:ext cx="4671123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P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oduce an aud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ence d</a:t>
            </a:r>
            <a:r>
              <a:rPr lang="en-US" sz="2795" b="0" i="0" spc="-27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fi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on: </a:t>
            </a:r>
          </a:p>
        </p:txBody>
      </p:sp>
      <p:sp>
        <p:nvSpPr>
          <p:cNvPr id="381" name="Rectangle 381"/>
          <p:cNvSpPr/>
          <p:nvPr/>
        </p:nvSpPr>
        <p:spPr>
          <a:xfrm>
            <a:off x="1246936" y="2182501"/>
            <a:ext cx="8361107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is it th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30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when th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</a:t>
            </a:r>
            <a:r>
              <a:rPr lang="en-US" sz="2795" b="0" i="0" spc="-22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ome </a:t>
            </a:r>
            <a:r>
              <a:rPr lang="en-US" sz="2795" b="0" i="0" spc="-19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 </a:t>
            </a:r>
          </a:p>
        </p:txBody>
      </p:sp>
      <p:sp>
        <p:nvSpPr>
          <p:cNvPr id="382" name="Rectangle 382"/>
          <p:cNvSpPr/>
          <p:nvPr/>
        </p:nvSpPr>
        <p:spPr>
          <a:xfrm>
            <a:off x="1246936" y="2795061"/>
            <a:ext cx="9389997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7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H</a:t>
            </a:r>
            <a:r>
              <a:rPr lang="en-US" sz="2798" b="0" i="0" spc="-13" baseline="0" dirty="0">
                <a:latin typeface="Calibri"/>
              </a:rPr>
              <a:t>o</a:t>
            </a:r>
            <a:r>
              <a:rPr lang="en-US" sz="2798" b="0" i="0" spc="0" baseline="0" dirty="0">
                <a:latin typeface="Calibri"/>
              </a:rPr>
              <a:t>w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an </a:t>
            </a:r>
            <a:r>
              <a:rPr lang="en-US" sz="2798" b="0" i="0" spc="-41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-36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t</a:t>
            </a:r>
            <a:r>
              <a:rPr lang="en-US" sz="2798" b="0" i="0" spc="-67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act them and 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tice them 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 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tu</a:t>
            </a:r>
            <a:r>
              <a:rPr lang="en-US" sz="2798" b="0" i="0" spc="-1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n 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 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epe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 </a:t>
            </a:r>
          </a:p>
        </p:txBody>
      </p:sp>
      <p:sp>
        <p:nvSpPr>
          <p:cNvPr id="383" name="Rectangle 383"/>
          <p:cNvSpPr/>
          <p:nvPr/>
        </p:nvSpPr>
        <p:spPr>
          <a:xfrm>
            <a:off x="1475486" y="3239745"/>
            <a:ext cx="963027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sits? </a:t>
            </a:r>
          </a:p>
        </p:txBody>
      </p:sp>
      <p:sp>
        <p:nvSpPr>
          <p:cNvPr id="384" name="Rectangle 384"/>
          <p:cNvSpPr/>
          <p:nvPr/>
        </p:nvSpPr>
        <p:spPr>
          <a:xfrm>
            <a:off x="1246936" y="3792479"/>
            <a:ext cx="9249306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ty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e of </a:t>
            </a:r>
            <a:r>
              <a:rPr lang="en-US" sz="2795" b="0" i="0" spc="-13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ompu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er and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onnection spee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 do  </a:t>
            </a:r>
            <a:r>
              <a:rPr lang="en-US" sz="2795" b="0" i="0" spc="-39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ty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</a:t>
            </a:r>
          </a:p>
        </p:txBody>
      </p:sp>
      <p:sp>
        <p:nvSpPr>
          <p:cNvPr id="385" name="Rectangle 385"/>
          <p:cNvSpPr/>
          <p:nvPr/>
        </p:nvSpPr>
        <p:spPr>
          <a:xfrm>
            <a:off x="1475486" y="4236822"/>
            <a:ext cx="2032875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h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e? </a:t>
            </a:r>
          </a:p>
        </p:txBody>
      </p:sp>
      <p:sp>
        <p:nvSpPr>
          <p:cNvPr id="386" name="Rectangle 386"/>
          <p:cNvSpPr/>
          <p:nvPr/>
        </p:nvSpPr>
        <p:spPr>
          <a:xfrm>
            <a:off x="2526792" y="317780"/>
            <a:ext cx="5720117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65829" algn="l"/>
              </a:tabLst>
            </a:pPr>
            <a:r>
              <a:rPr lang="en-US" sz="4404" b="0" i="0" spc="0" baseline="0" dirty="0">
                <a:latin typeface="Calibri"/>
              </a:rPr>
              <a:t>Anal</a:t>
            </a:r>
            <a:r>
              <a:rPr lang="en-US" sz="4404" b="0" i="0" spc="-35" baseline="0" dirty="0">
                <a:latin typeface="Calibri"/>
              </a:rPr>
              <a:t>y</a:t>
            </a:r>
            <a:r>
              <a:rPr lang="en-US" sz="4404" b="0" i="0" spc="0" baseline="0" dirty="0">
                <a:latin typeface="Calibri"/>
              </a:rPr>
              <a:t>zing </a:t>
            </a:r>
            <a:r>
              <a:rPr lang="en-US" sz="4404" b="0" i="0" spc="-308" baseline="0" dirty="0">
                <a:latin typeface="Calibri"/>
              </a:rPr>
              <a:t>Y</a:t>
            </a:r>
            <a:r>
              <a:rPr lang="en-US" sz="4404" b="0" i="0" spc="0" baseline="0" dirty="0">
                <a:latin typeface="Calibri"/>
              </a:rPr>
              <a:t>our 	Audience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reeform 38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8" name="Rectangle 388"/>
          <p:cNvSpPr/>
          <p:nvPr/>
        </p:nvSpPr>
        <p:spPr>
          <a:xfrm>
            <a:off x="1812670" y="1283086"/>
            <a:ext cx="7252830" cy="10990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Who</a:t>
            </a:r>
            <a:r>
              <a:rPr lang="en-US" sz="2747" b="0" i="0" spc="0" baseline="0" dirty="0">
                <a:solidFill>
                  <a:srgbClr val="003399"/>
                </a:solidFill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the typ</a:t>
            </a:r>
            <a:r>
              <a:rPr lang="en-US" sz="2795" b="0" i="0" spc="-16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membe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of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aud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ence? </a:t>
            </a:r>
          </a:p>
          <a:p>
            <a:pPr marL="457200">
              <a:lnSpc>
                <a:spcPts val="4823"/>
              </a:lnSpc>
            </a:pPr>
            <a:r>
              <a:rPr lang="en-US" sz="2795" b="0" i="0" spc="2621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</a:t>
            </a:r>
            <a:r>
              <a:rPr lang="en-US" sz="2795" b="0" i="0" spc="-13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male or </a:t>
            </a:r>
            <a:r>
              <a:rPr lang="en-US" sz="2795" b="0" i="0" spc="-69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emale? </a:t>
            </a:r>
          </a:p>
        </p:txBody>
      </p:sp>
      <p:sp>
        <p:nvSpPr>
          <p:cNvPr id="389" name="Rectangle 389"/>
          <p:cNvSpPr/>
          <p:nvPr/>
        </p:nvSpPr>
        <p:spPr>
          <a:xfrm>
            <a:off x="1812670" y="2508295"/>
            <a:ext cx="5853867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W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 l</a:t>
            </a:r>
            <a:r>
              <a:rPr lang="en-US" sz="2798" b="0" i="0" spc="-22" baseline="0" dirty="0">
                <a:latin typeface="Calibri"/>
              </a:rPr>
              <a:t>e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el of edu</a:t>
            </a:r>
            <a:r>
              <a:rPr lang="en-US" sz="2798" b="0" i="0" spc="-19" baseline="0" dirty="0">
                <a:latin typeface="Calibri"/>
              </a:rPr>
              <a:t>ca</a:t>
            </a:r>
            <a:r>
              <a:rPr lang="en-US" sz="2798" b="0" i="0" spc="0" baseline="0" dirty="0">
                <a:latin typeface="Calibri"/>
              </a:rPr>
              <a:t>tion do th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y h</a:t>
            </a:r>
            <a:r>
              <a:rPr lang="en-US" sz="2798" b="0" i="0" spc="-41" baseline="0" dirty="0">
                <a:latin typeface="Calibri"/>
              </a:rPr>
              <a:t>a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e? </a:t>
            </a:r>
          </a:p>
        </p:txBody>
      </p:sp>
      <p:sp>
        <p:nvSpPr>
          <p:cNvPr id="390" name="Rectangle 390"/>
          <p:cNvSpPr/>
          <p:nvPr/>
        </p:nvSpPr>
        <p:spPr>
          <a:xfrm>
            <a:off x="2269870" y="3118373"/>
            <a:ext cx="6762101" cy="489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2621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Wh</a:t>
            </a:r>
            <a:r>
              <a:rPr lang="en-US" sz="2795" b="0" i="0" spc="-27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is their </a:t>
            </a:r>
            <a:r>
              <a:rPr lang="en-US" sz="2795" b="0" i="0" spc="-3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eadi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and 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abu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ary l</a:t>
            </a:r>
            <a:r>
              <a:rPr lang="en-US" sz="2795" b="0" i="0" spc="-19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el? </a:t>
            </a:r>
          </a:p>
        </p:txBody>
      </p:sp>
      <p:sp>
        <p:nvSpPr>
          <p:cNvPr id="391" name="Rectangle 391"/>
          <p:cNvSpPr/>
          <p:nvPr/>
        </p:nvSpPr>
        <p:spPr>
          <a:xfrm>
            <a:off x="1812670" y="3730931"/>
            <a:ext cx="7702479" cy="11023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200"/>
            <a:r>
              <a:rPr lang="en-US" sz="2798" b="0" i="0" spc="2620" baseline="0" dirty="0">
                <a:latin typeface="Arial"/>
              </a:rPr>
              <a:t>•</a:t>
            </a:r>
            <a:r>
              <a:rPr lang="en-US" sz="2798" b="0" i="0" spc="0" baseline="0" dirty="0">
                <a:latin typeface="Calibri"/>
              </a:rPr>
              <a:t>W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-19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 l</a:t>
            </a:r>
            <a:r>
              <a:rPr lang="en-US" sz="2798" b="0" i="0" spc="-22" baseline="0" dirty="0">
                <a:latin typeface="Calibri"/>
              </a:rPr>
              <a:t>e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el of </a:t>
            </a:r>
            <a:r>
              <a:rPr lang="en-US" sz="2798" b="0" i="0" spc="-22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echn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al a</a:t>
            </a:r>
            <a:r>
              <a:rPr lang="en-US" sz="2798" b="0" i="0" spc="-13" baseline="0" dirty="0">
                <a:latin typeface="Calibri"/>
              </a:rPr>
              <a:t>p</a:t>
            </a:r>
            <a:r>
              <a:rPr lang="en-US" sz="2798" b="0" i="0" spc="0" baseline="0" dirty="0">
                <a:latin typeface="Calibri"/>
              </a:rPr>
              <a:t>titu</a:t>
            </a:r>
            <a:r>
              <a:rPr lang="en-US" sz="2798" b="0" i="0" spc="-11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e do th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y h</a:t>
            </a:r>
            <a:r>
              <a:rPr lang="en-US" sz="2798" b="0" i="0" spc="-41" baseline="0" dirty="0">
                <a:latin typeface="Calibri"/>
              </a:rPr>
              <a:t>a</a:t>
            </a:r>
            <a:r>
              <a:rPr lang="en-US" sz="2798" b="0" i="0" spc="-27" baseline="0" dirty="0">
                <a:latin typeface="Calibri"/>
              </a:rPr>
              <a:t>v</a:t>
            </a:r>
            <a:r>
              <a:rPr lang="en-US" sz="2798" b="0" i="0" spc="0" baseline="0" dirty="0">
                <a:latin typeface="Calibri"/>
              </a:rPr>
              <a:t>e?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W</a:t>
            </a:r>
            <a:r>
              <a:rPr lang="en-US" sz="2795" b="0" i="0" spc="-55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y do peop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ome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47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e? </a:t>
            </a:r>
          </a:p>
        </p:txBody>
      </p:sp>
      <p:sp>
        <p:nvSpPr>
          <p:cNvPr id="392" name="Rectangle 392"/>
          <p:cNvSpPr/>
          <p:nvPr/>
        </p:nvSpPr>
        <p:spPr>
          <a:xfrm>
            <a:off x="2269870" y="4956608"/>
            <a:ext cx="4416354" cy="4897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2620" baseline="0" dirty="0">
                <a:latin typeface="Arial"/>
              </a:rPr>
              <a:t>•</a:t>
            </a:r>
            <a:r>
              <a:rPr lang="en-US" sz="2798" b="0" i="0" spc="0" baseline="0" dirty="0">
                <a:latin typeface="Calibri"/>
              </a:rPr>
              <a:t>Do th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y </a:t>
            </a:r>
            <a:r>
              <a:rPr lang="en-US" sz="2798" b="0" i="0" spc="-36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a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i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orm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tion? </a:t>
            </a:r>
          </a:p>
        </p:txBody>
      </p:sp>
      <p:sp>
        <p:nvSpPr>
          <p:cNvPr id="393" name="Rectangle 393"/>
          <p:cNvSpPr/>
          <p:nvPr/>
        </p:nvSpPr>
        <p:spPr>
          <a:xfrm>
            <a:off x="2269870" y="5569574"/>
            <a:ext cx="5206098" cy="489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2621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Do th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</a:t>
            </a:r>
            <a:r>
              <a:rPr lang="en-US" sz="2795" b="0" i="0" spc="-33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down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oad fi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es? </a:t>
            </a:r>
          </a:p>
        </p:txBody>
      </p:sp>
      <p:sp>
        <p:nvSpPr>
          <p:cNvPr id="394" name="Rectangle 394"/>
          <p:cNvSpPr/>
          <p:nvPr/>
        </p:nvSpPr>
        <p:spPr>
          <a:xfrm>
            <a:off x="2269870" y="6182527"/>
            <a:ext cx="7018134" cy="4893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2621" baseline="0" dirty="0">
                <a:latin typeface="Arial"/>
              </a:rPr>
              <a:t>•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th</a:t>
            </a:r>
            <a:r>
              <a:rPr lang="en-US" sz="2795" b="0" i="0" spc="-13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y looking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l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</a:t>
            </a:r>
            <a:r>
              <a:rPr lang="en-US" sz="2795" b="0" i="0" spc="-27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other 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es? </a:t>
            </a:r>
          </a:p>
        </p:txBody>
      </p:sp>
      <p:sp>
        <p:nvSpPr>
          <p:cNvPr id="395" name="Rectangle 395"/>
          <p:cNvSpPr/>
          <p:nvPr/>
        </p:nvSpPr>
        <p:spPr>
          <a:xfrm>
            <a:off x="2946780" y="349240"/>
            <a:ext cx="5720187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65957" algn="l"/>
              </a:tabLst>
            </a:pPr>
            <a:r>
              <a:rPr lang="en-US" sz="4406" b="0" i="0" spc="0" baseline="0" dirty="0">
                <a:latin typeface="Calibri"/>
              </a:rPr>
              <a:t>Anal</a:t>
            </a:r>
            <a:r>
              <a:rPr lang="en-US" sz="4406" b="0" i="0" spc="-39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zing </a:t>
            </a:r>
            <a:r>
              <a:rPr lang="en-US" sz="4406" b="0" i="0" spc="-308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our 	Audience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reeform 39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7" name="Rectangle 397"/>
          <p:cNvSpPr/>
          <p:nvPr/>
        </p:nvSpPr>
        <p:spPr>
          <a:xfrm>
            <a:off x="1194511" y="1929516"/>
            <a:ext cx="7847494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analytics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44" baseline="0" dirty="0">
                <a:latin typeface="Calibri"/>
              </a:rPr>
              <a:t>s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44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tics </a:t>
            </a:r>
            <a:r>
              <a:rPr lang="en-US" sz="2795" b="0" i="0" spc="-44" baseline="0" dirty="0">
                <a:latin typeface="Calibri"/>
              </a:rPr>
              <a:t>g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the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ed </a:t>
            </a:r>
            <a:r>
              <a:rPr lang="en-US" sz="2795" b="0" i="0" spc="-16" baseline="0" dirty="0">
                <a:latin typeface="Calibri"/>
              </a:rPr>
              <a:t>b</a:t>
            </a:r>
            <a:r>
              <a:rPr lang="en-US" sz="2795" b="0" i="0" spc="0" baseline="0" dirty="0">
                <a:latin typeface="Calibri"/>
              </a:rPr>
              <a:t>y 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ser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</a:p>
        </p:txBody>
      </p:sp>
      <p:sp>
        <p:nvSpPr>
          <p:cNvPr id="398" name="Rectangle 398"/>
          <p:cNvSpPr/>
          <p:nvPr/>
        </p:nvSpPr>
        <p:spPr>
          <a:xfrm>
            <a:off x="1194511" y="2542418"/>
            <a:ext cx="6141758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eport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ng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ools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anal</a:t>
            </a:r>
            <a:r>
              <a:rPr lang="en-US" sz="2795" b="0" i="0" spc="-30" baseline="0" dirty="0">
                <a:latin typeface="Calibri"/>
              </a:rPr>
              <a:t>y</a:t>
            </a:r>
            <a:r>
              <a:rPr lang="en-US" sz="2795" b="0" i="0" spc="-61" baseline="0" dirty="0">
                <a:latin typeface="Calibri"/>
              </a:rPr>
              <a:t>z</a:t>
            </a:r>
            <a:r>
              <a:rPr lang="en-US" sz="2795" b="0" i="0" spc="0" baseline="0" dirty="0">
                <a:latin typeface="Calibri"/>
              </a:rPr>
              <a:t>e the </a:t>
            </a:r>
            <a:r>
              <a:rPr lang="en-US" sz="2795" b="0" i="0" spc="-36" baseline="0" dirty="0">
                <a:latin typeface="Calibri"/>
              </a:rPr>
              <a:t>st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</a:t>
            </a:r>
            <a:r>
              <a:rPr lang="en-US" sz="2795" b="0" i="0" spc="-44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tics </a:t>
            </a:r>
          </a:p>
        </p:txBody>
      </p:sp>
      <p:sp>
        <p:nvSpPr>
          <p:cNvPr id="399" name="Rectangle 399"/>
          <p:cNvSpPr/>
          <p:nvPr/>
        </p:nvSpPr>
        <p:spPr>
          <a:xfrm>
            <a:off x="1194511" y="3155066"/>
            <a:ext cx="6577620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98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ack user acti</a:t>
            </a:r>
            <a:r>
              <a:rPr lang="en-US" sz="2795" b="0" i="0" spc="-11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on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400" name="Rectangle 400"/>
          <p:cNvSpPr/>
          <p:nvPr/>
        </p:nvSpPr>
        <p:spPr>
          <a:xfrm>
            <a:off x="1194511" y="3767754"/>
            <a:ext cx="10254541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198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an see whe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41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50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ome f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om and which pa</a:t>
            </a:r>
            <a:r>
              <a:rPr lang="en-US" sz="2798" b="0" i="0" spc="-22" baseline="0" dirty="0">
                <a:latin typeface="Calibri"/>
              </a:rPr>
              <a:t>g</a:t>
            </a:r>
            <a:r>
              <a:rPr lang="en-US" sz="2798" b="0" i="0" spc="0" baseline="0" dirty="0">
                <a:latin typeface="Calibri"/>
              </a:rPr>
              <a:t>es th</a:t>
            </a:r>
            <a:r>
              <a:rPr lang="en-US" sz="2798" b="0" i="0" spc="-19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y 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92" baseline="0" dirty="0">
                <a:latin typeface="Calibri"/>
              </a:rPr>
              <a:t>k</a:t>
            </a:r>
            <a:r>
              <a:rPr lang="en-US" sz="2798" b="0" i="0" spc="0" baseline="0" dirty="0">
                <a:latin typeface="Calibri"/>
              </a:rPr>
              <a:t>e </a:t>
            </a:r>
          </a:p>
        </p:txBody>
      </p:sp>
      <p:sp>
        <p:nvSpPr>
          <p:cNvPr id="401" name="Rectangle 401"/>
          <p:cNvSpPr/>
          <p:nvPr/>
        </p:nvSpPr>
        <p:spPr>
          <a:xfrm>
            <a:off x="1423161" y="4212438"/>
            <a:ext cx="1259826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the be</a:t>
            </a:r>
            <a:r>
              <a:rPr lang="en-US" sz="2795" b="0" i="0" spc="-41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</a:t>
            </a:r>
          </a:p>
        </p:txBody>
      </p:sp>
      <p:sp>
        <p:nvSpPr>
          <p:cNvPr id="402" name="Rectangle 402"/>
          <p:cNvSpPr/>
          <p:nvPr/>
        </p:nvSpPr>
        <p:spPr>
          <a:xfrm>
            <a:off x="2573782" y="315077"/>
            <a:ext cx="4744446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Using </a:t>
            </a:r>
            <a:r>
              <a:rPr lang="en-US" sz="4406" b="0" i="0" spc="-141" baseline="0" dirty="0">
                <a:latin typeface="Calibri"/>
              </a:rPr>
              <a:t>W</a:t>
            </a:r>
            <a:r>
              <a:rPr lang="en-US" sz="4406" b="0" i="0" spc="0" baseline="0" dirty="0">
                <a:latin typeface="Calibri"/>
              </a:rPr>
              <a:t>eb Analytics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reeform 40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Rectangle 404"/>
          <p:cNvSpPr/>
          <p:nvPr/>
        </p:nvSpPr>
        <p:spPr>
          <a:xfrm>
            <a:off x="1299717" y="2203202"/>
            <a:ext cx="9433649" cy="8704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Think about whe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use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6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ed and wh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their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echnology </a:t>
            </a:r>
          </a:p>
          <a:p>
            <a:pPr marL="228600">
              <a:lnSpc>
                <a:spcPts val="3023"/>
              </a:lnSpc>
            </a:pP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9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el</a:t>
            </a:r>
            <a:r>
              <a:rPr lang="en-US" sz="2795" b="0" i="0" spc="-16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mig</a:t>
            </a:r>
            <a:r>
              <a:rPr lang="en-US" sz="2795" b="0" i="0" spc="-25" baseline="0" dirty="0">
                <a:latin typeface="Calibri"/>
              </a:rPr>
              <a:t>h</a:t>
            </a:r>
            <a:r>
              <a:rPr lang="en-US" sz="2795" b="0" i="0" spc="0" baseline="0" dirty="0">
                <a:latin typeface="Calibri"/>
              </a:rPr>
              <a:t>t be </a:t>
            </a:r>
          </a:p>
        </p:txBody>
      </p:sp>
      <p:sp>
        <p:nvSpPr>
          <p:cNvPr id="405" name="Rectangle 405"/>
          <p:cNvSpPr/>
          <p:nvPr/>
        </p:nvSpPr>
        <p:spPr>
          <a:xfrm>
            <a:off x="1299717" y="3199897"/>
            <a:ext cx="9225139" cy="109943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24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 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e</a:t>
            </a:r>
            <a:r>
              <a:rPr lang="en-US" sz="2795" b="0" i="0" spc="-53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onme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and with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echnologies </a:t>
            </a:r>
          </a:p>
          <a:p>
            <a:pPr marL="0">
              <a:lnSpc>
                <a:spcPts val="4827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Cons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der the p</a:t>
            </a:r>
            <a:r>
              <a:rPr lang="en-US" sz="2795" b="0" i="0" spc="-55" baseline="0" dirty="0">
                <a:latin typeface="Calibri"/>
              </a:rPr>
              <a:t>h</a:t>
            </a:r>
            <a:r>
              <a:rPr lang="en-US" sz="2795" b="0" i="0" spc="-30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si</a:t>
            </a:r>
            <a:r>
              <a:rPr lang="en-US" sz="2795" b="0" i="0" spc="-27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apabi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es of 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use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</a:t>
            </a:r>
          </a:p>
        </p:txBody>
      </p:sp>
      <p:sp>
        <p:nvSpPr>
          <p:cNvPr id="406" name="Rectangle 406"/>
          <p:cNvSpPr/>
          <p:nvPr/>
        </p:nvSpPr>
        <p:spPr>
          <a:xfrm>
            <a:off x="2098294" y="67336"/>
            <a:ext cx="7782344" cy="13420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799071" algn="l"/>
              </a:tabLst>
            </a:pPr>
            <a:r>
              <a:rPr lang="en-US" sz="4404" b="0" i="0" spc="0" baseline="0" dirty="0">
                <a:latin typeface="Calibri"/>
              </a:rPr>
              <a:t>Ide</a:t>
            </a:r>
            <a:r>
              <a:rPr lang="en-US" sz="4404" b="0" i="0" spc="-22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tify</a:t>
            </a:r>
            <a:r>
              <a:rPr lang="en-US" sz="4404" b="0" i="0" spc="-17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ng</a:t>
            </a:r>
            <a:r>
              <a:rPr lang="en-US" sz="4404" b="0" i="0" spc="-51" baseline="0" dirty="0">
                <a:latin typeface="Calibri"/>
              </a:rPr>
              <a:t> </a:t>
            </a:r>
            <a:r>
              <a:rPr lang="en-US" sz="4404" b="0" i="0" spc="-391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echnology </a:t>
            </a:r>
            <a:r>
              <a:rPr lang="en-US" sz="4404" b="0" i="0" spc="-13" baseline="0" dirty="0">
                <a:latin typeface="Calibri"/>
              </a:rPr>
              <a:t>I</a:t>
            </a:r>
            <a:r>
              <a:rPr lang="en-US" sz="4404" b="0" i="0" spc="0" baseline="0" dirty="0">
                <a:latin typeface="Calibri"/>
              </a:rPr>
              <a:t>ssues 	and </a:t>
            </a:r>
          </a:p>
          <a:p>
            <a:pPr marL="1085088">
              <a:lnSpc>
                <a:spcPts val="5282"/>
              </a:lnSpc>
              <a:tabLst>
                <a:tab pos="4008373" algn="l"/>
              </a:tabLst>
            </a:pPr>
            <a:r>
              <a:rPr lang="en-US" sz="4406" b="0" i="0" spc="0" baseline="0" dirty="0">
                <a:latin typeface="Calibri"/>
              </a:rPr>
              <a:t>Accessibilit</a:t>
            </a:r>
            <a:r>
              <a:rPr lang="en-US" sz="4406" b="0" i="0" spc="-24" baseline="0" dirty="0">
                <a:latin typeface="Calibri"/>
              </a:rPr>
              <a:t>y</a:t>
            </a:r>
            <a:r>
              <a:rPr lang="en-US" sz="4406" b="0" i="0" spc="0" baseline="0" dirty="0">
                <a:latin typeface="Calibri"/>
              </a:rPr>
              <a:t> 	Con</a:t>
            </a:r>
            <a:r>
              <a:rPr lang="en-US" sz="4406" b="0" i="0" spc="-35" baseline="0" dirty="0">
                <a:latin typeface="Calibri"/>
              </a:rPr>
              <a:t>s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92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ai</a:t>
            </a:r>
            <a:r>
              <a:rPr lang="en-US" sz="4406" b="0" i="0" spc="-44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32" baseline="0" dirty="0">
                <a:latin typeface="Calibri"/>
              </a:rPr>
              <a:t>s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reeform 40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" name="Rectangle 408"/>
          <p:cNvSpPr/>
          <p:nvPr/>
        </p:nvSpPr>
        <p:spPr>
          <a:xfrm>
            <a:off x="1225905" y="1832234"/>
            <a:ext cx="6058292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-198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 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i</a:t>
            </a:r>
            <a:r>
              <a:rPr lang="en-US" sz="2795" b="0" i="0" spc="-11" baseline="0" dirty="0">
                <a:latin typeface="Calibri"/>
              </a:rPr>
              <a:t>d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tify accessibi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on</a:t>
            </a:r>
            <a:r>
              <a:rPr lang="en-US" sz="2795" b="0" i="0" spc="-39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ai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ts </a:t>
            </a:r>
          </a:p>
        </p:txBody>
      </p:sp>
      <p:sp>
        <p:nvSpPr>
          <p:cNvPr id="409" name="Rectangle 409"/>
          <p:cNvSpPr/>
          <p:nvPr/>
        </p:nvSpPr>
        <p:spPr>
          <a:xfrm>
            <a:off x="1225905" y="2444922"/>
            <a:ext cx="7361383" cy="10993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-44" baseline="0" dirty="0">
                <a:latin typeface="Calibri"/>
              </a:rPr>
              <a:t>R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w t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30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C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G 2.0 and section 508 gu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de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1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es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In n</a:t>
            </a:r>
            <a:r>
              <a:rPr lang="en-US" sz="2795" b="0" i="0" spc="-13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w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es, 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an 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 accessibi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ity </a:t>
            </a:r>
          </a:p>
        </p:txBody>
      </p:sp>
      <p:sp>
        <p:nvSpPr>
          <p:cNvPr id="410" name="Rectangle 410"/>
          <p:cNvSpPr/>
          <p:nvPr/>
        </p:nvSpPr>
        <p:spPr>
          <a:xfrm>
            <a:off x="1225905" y="3670472"/>
            <a:ext cx="7751457" cy="109939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518" baseline="0" dirty="0">
                <a:latin typeface="Wingdings"/>
              </a:rPr>
              <a:t></a:t>
            </a:r>
            <a:r>
              <a:rPr lang="en-US" sz="2798" b="0" i="0" spc="0" baseline="0" dirty="0">
                <a:latin typeface="Calibri"/>
              </a:rPr>
              <a:t>In </a:t>
            </a:r>
            <a:r>
              <a:rPr lang="en-US" sz="2798" b="0" i="0" spc="-47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xi</a:t>
            </a:r>
            <a:r>
              <a:rPr lang="en-US" sz="2798" b="0" i="0" spc="-44" baseline="0" dirty="0">
                <a:latin typeface="Calibri"/>
              </a:rPr>
              <a:t>s</a:t>
            </a:r>
            <a:r>
              <a:rPr lang="en-US" sz="2798" b="0" i="0" spc="0" baseline="0" dirty="0">
                <a:latin typeface="Calibri"/>
              </a:rPr>
              <a:t>ting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es, assess the cu</a:t>
            </a:r>
            <a:r>
              <a:rPr lang="en-US" sz="2798" b="0" i="0" spc="-11" baseline="0" dirty="0">
                <a:latin typeface="Calibri"/>
              </a:rPr>
              <a:t>r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30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access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b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l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ty </a:t>
            </a:r>
          </a:p>
          <a:p>
            <a:pPr marL="0">
              <a:lnSpc>
                <a:spcPts val="4823"/>
              </a:lnSpc>
            </a:pPr>
            <a:r>
              <a:rPr lang="en-US" sz="2795" b="0" i="0" spc="519" baseline="0" dirty="0">
                <a:latin typeface="Wingdings"/>
              </a:rPr>
              <a:t></a:t>
            </a:r>
            <a:r>
              <a:rPr lang="en-US" sz="2795" b="0" i="0" spc="0" baseline="0" dirty="0">
                <a:latin typeface="Calibri"/>
              </a:rPr>
              <a:t>Look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other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eal-l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 accessibi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it</a:t>
            </a:r>
            <a:r>
              <a:rPr lang="en-US" sz="2795" b="0" i="0" spc="-13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 imp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tions </a:t>
            </a:r>
          </a:p>
        </p:txBody>
      </p:sp>
      <p:sp>
        <p:nvSpPr>
          <p:cNvPr id="411" name="Rectangle 411"/>
          <p:cNvSpPr/>
          <p:nvPr/>
        </p:nvSpPr>
        <p:spPr>
          <a:xfrm>
            <a:off x="2070480" y="313589"/>
            <a:ext cx="7715289" cy="13417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4" b="0" i="0" spc="0" baseline="0" dirty="0">
                <a:latin typeface="Calibri"/>
              </a:rPr>
              <a:t>Ide</a:t>
            </a:r>
            <a:r>
              <a:rPr lang="en-US" sz="4404" b="0" i="0" spc="-30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tifyi</a:t>
            </a:r>
            <a:r>
              <a:rPr lang="en-US" sz="4404" b="0" i="0" spc="-17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g</a:t>
            </a:r>
            <a:r>
              <a:rPr lang="en-US" sz="4404" b="0" i="0" spc="-32" baseline="0" dirty="0">
                <a:latin typeface="Calibri"/>
              </a:rPr>
              <a:t> </a:t>
            </a:r>
            <a:r>
              <a:rPr lang="en-US" sz="4404" b="0" i="0" spc="-391" baseline="0" dirty="0">
                <a:latin typeface="Calibri"/>
              </a:rPr>
              <a:t>T</a:t>
            </a:r>
            <a:r>
              <a:rPr lang="en-US" sz="4404" b="0" i="0" spc="0" baseline="0" dirty="0">
                <a:latin typeface="Calibri"/>
              </a:rPr>
              <a:t>echnology Issues</a:t>
            </a:r>
            <a:r>
              <a:rPr lang="en-US" sz="4404" b="0" i="0" spc="-11" baseline="0" dirty="0">
                <a:latin typeface="Calibri"/>
              </a:rPr>
              <a:t> </a:t>
            </a:r>
            <a:r>
              <a:rPr lang="en-US" sz="4404" b="0" i="0" spc="0" baseline="0" dirty="0">
                <a:latin typeface="Calibri"/>
              </a:rPr>
              <a:t>and </a:t>
            </a:r>
          </a:p>
          <a:p>
            <a:pPr marL="1051941">
              <a:lnSpc>
                <a:spcPts val="5279"/>
              </a:lnSpc>
              <a:tabLst>
                <a:tab pos="3975227" algn="l"/>
              </a:tabLst>
            </a:pPr>
            <a:r>
              <a:rPr lang="en-US" sz="4404" b="0" i="0" spc="0" baseline="0" dirty="0">
                <a:latin typeface="Calibri"/>
              </a:rPr>
              <a:t>Accessibilit</a:t>
            </a:r>
            <a:r>
              <a:rPr lang="en-US" sz="4404" b="0" i="0" spc="-12" baseline="0" dirty="0">
                <a:latin typeface="Calibri"/>
              </a:rPr>
              <a:t>y</a:t>
            </a:r>
            <a:r>
              <a:rPr lang="en-US" sz="4404" b="0" i="0" spc="0" baseline="0" dirty="0">
                <a:latin typeface="Calibri"/>
              </a:rPr>
              <a:t> 	Con</a:t>
            </a:r>
            <a:r>
              <a:rPr lang="en-US" sz="4404" b="0" i="0" spc="-44" baseline="0" dirty="0">
                <a:latin typeface="Calibri"/>
              </a:rPr>
              <a:t>s</a:t>
            </a:r>
            <a:r>
              <a:rPr lang="en-US" sz="4404" b="0" i="0" spc="0" baseline="0" dirty="0">
                <a:latin typeface="Calibri"/>
              </a:rPr>
              <a:t>t</a:t>
            </a:r>
            <a:r>
              <a:rPr lang="en-US" sz="4404" b="0" i="0" spc="-96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ai</a:t>
            </a:r>
            <a:r>
              <a:rPr lang="en-US" sz="4404" b="0" i="0" spc="-48" baseline="0" dirty="0">
                <a:latin typeface="Calibri"/>
              </a:rPr>
              <a:t>n</a:t>
            </a:r>
            <a:r>
              <a:rPr lang="en-US" sz="4404" b="0" i="0" spc="0" baseline="0" dirty="0">
                <a:latin typeface="Calibri"/>
              </a:rPr>
              <a:t>ts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Rectangle 150"/>
          <p:cNvSpPr/>
          <p:nvPr/>
        </p:nvSpPr>
        <p:spPr>
          <a:xfrm>
            <a:off x="3639058" y="502275"/>
            <a:ext cx="5041626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D</a:t>
            </a:r>
            <a:r>
              <a:rPr lang="en-US" sz="4406" b="0" i="0" spc="-26" baseline="0" dirty="0">
                <a:latin typeface="Calibri"/>
              </a:rPr>
              <a:t>e</a:t>
            </a:r>
            <a:r>
              <a:rPr lang="en-US" sz="4406" b="0" i="0" spc="0" baseline="0" dirty="0">
                <a:latin typeface="Calibri"/>
              </a:rPr>
              <a:t>fining Good Desig</a:t>
            </a:r>
            <a:r>
              <a:rPr lang="en-US" sz="4406" b="0" i="0" spc="-17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151" name="Rectangle 151"/>
          <p:cNvSpPr/>
          <p:nvPr/>
        </p:nvSpPr>
        <p:spPr>
          <a:xfrm>
            <a:off x="3791965" y="1640703"/>
            <a:ext cx="4699717" cy="10737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57580" algn="l"/>
              </a:tabLst>
            </a:pPr>
            <a:r>
              <a:rPr lang="en-US" sz="3206" b="0" i="0" spc="0" baseline="0" dirty="0">
                <a:latin typeface="Calibri"/>
              </a:rPr>
              <a:t>1.	Funct</a:t>
            </a:r>
            <a:r>
              <a:rPr lang="en-US" sz="3206" b="0" i="0" spc="-12" baseline="0" dirty="0">
                <a:latin typeface="Calibri"/>
              </a:rPr>
              <a:t>i</a:t>
            </a:r>
            <a:r>
              <a:rPr lang="en-US" sz="3206" b="0" i="0" spc="0" baseline="0" dirty="0">
                <a:latin typeface="Calibri"/>
              </a:rPr>
              <a:t>onal</a:t>
            </a:r>
            <a:r>
              <a:rPr lang="en-US" sz="3206" b="0" i="0" spc="-12" baseline="0" dirty="0">
                <a:latin typeface="Calibri"/>
              </a:rPr>
              <a:t>i</a:t>
            </a:r>
            <a:r>
              <a:rPr lang="en-US" sz="3206" b="0" i="0" spc="0" baseline="0" dirty="0">
                <a:latin typeface="Calibri"/>
              </a:rPr>
              <a:t>ty pe</a:t>
            </a:r>
            <a:r>
              <a:rPr lang="en-US" sz="3206" b="0" i="0" spc="-67" baseline="0" dirty="0">
                <a:latin typeface="Calibri"/>
              </a:rPr>
              <a:t>r</a:t>
            </a:r>
            <a:r>
              <a:rPr lang="en-US" sz="3206" b="0" i="0" spc="0" baseline="0" dirty="0">
                <a:latin typeface="Calibri"/>
              </a:rPr>
              <a:t>spect</a:t>
            </a:r>
            <a:r>
              <a:rPr lang="en-US" sz="3206" b="0" i="0" spc="-12" baseline="0" dirty="0">
                <a:latin typeface="Calibri"/>
              </a:rPr>
              <a:t>i</a:t>
            </a:r>
            <a:r>
              <a:rPr lang="en-US" sz="3206" b="0" i="0" spc="-32" baseline="0" dirty="0">
                <a:latin typeface="Calibri"/>
              </a:rPr>
              <a:t>v</a:t>
            </a:r>
            <a:r>
              <a:rPr lang="en-US" sz="3206" b="0" i="0" spc="0" baseline="0" dirty="0">
                <a:latin typeface="Calibri"/>
              </a:rPr>
              <a:t>e </a:t>
            </a:r>
          </a:p>
          <a:p>
            <a:pPr marL="303657">
              <a:lnSpc>
                <a:spcPts val="4607"/>
              </a:lnSpc>
              <a:tabLst>
                <a:tab pos="760857" algn="l"/>
              </a:tabLst>
            </a:pPr>
            <a:r>
              <a:rPr lang="en-US" sz="3204" b="0" i="0" spc="0" baseline="0" dirty="0">
                <a:latin typeface="Calibri"/>
              </a:rPr>
              <a:t>2.	Ae</a:t>
            </a:r>
            <a:r>
              <a:rPr lang="en-US" sz="3204" b="0" i="0" spc="-48" baseline="0" dirty="0">
                <a:latin typeface="Calibri"/>
              </a:rPr>
              <a:t>s</a:t>
            </a:r>
            <a:r>
              <a:rPr lang="en-US" sz="3204" b="0" i="0" spc="0" baseline="0" dirty="0">
                <a:latin typeface="Calibri"/>
              </a:rPr>
              <a:t>th</a:t>
            </a:r>
            <a:r>
              <a:rPr lang="en-US" sz="3204" b="0" i="0" spc="-19" baseline="0" dirty="0">
                <a:latin typeface="Calibri"/>
              </a:rPr>
              <a:t>e</a:t>
            </a:r>
            <a:r>
              <a:rPr lang="en-US" sz="3204" b="0" i="0" spc="0" baseline="0" dirty="0">
                <a:latin typeface="Calibri"/>
              </a:rPr>
              <a:t>tic pe</a:t>
            </a:r>
            <a:r>
              <a:rPr lang="en-US" sz="3204" b="0" i="0" spc="-54" baseline="0" dirty="0">
                <a:latin typeface="Calibri"/>
              </a:rPr>
              <a:t>r</a:t>
            </a:r>
            <a:r>
              <a:rPr lang="en-US" sz="3204" b="0" i="0" spc="0" baseline="0" dirty="0">
                <a:latin typeface="Calibri"/>
              </a:rPr>
              <a:t>specti</a:t>
            </a:r>
            <a:r>
              <a:rPr lang="en-US" sz="3204" b="0" i="0" spc="-38" baseline="0" dirty="0">
                <a:latin typeface="Calibri"/>
              </a:rPr>
              <a:t>v</a:t>
            </a:r>
            <a:r>
              <a:rPr lang="en-US" sz="3204" b="0" i="0" spc="0" baseline="0" dirty="0">
                <a:latin typeface="Calibri"/>
              </a:rPr>
              <a:t>e </a:t>
            </a:r>
          </a:p>
        </p:txBody>
      </p:sp>
      <p:sp>
        <p:nvSpPr>
          <p:cNvPr id="152" name="Rectangle 152"/>
          <p:cNvSpPr/>
          <p:nvPr/>
        </p:nvSpPr>
        <p:spPr>
          <a:xfrm>
            <a:off x="1043939" y="2811425"/>
            <a:ext cx="91961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 </a:t>
            </a:r>
          </a:p>
        </p:txBody>
      </p:sp>
      <p:sp>
        <p:nvSpPr>
          <p:cNvPr id="153" name="Rectangle 153"/>
          <p:cNvSpPr/>
          <p:nvPr/>
        </p:nvSpPr>
        <p:spPr>
          <a:xfrm>
            <a:off x="701040" y="3324465"/>
            <a:ext cx="10084575" cy="17316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Use</a:t>
            </a:r>
            <a:r>
              <a:rPr lang="en-US" sz="3204" b="0" i="0" spc="-60" baseline="0" dirty="0">
                <a:latin typeface="Calibri"/>
              </a:rPr>
              <a:t>r</a:t>
            </a:r>
            <a:r>
              <a:rPr lang="en-US" sz="3204" b="0" i="0" spc="0" baseline="0" dirty="0">
                <a:latin typeface="Calibri"/>
              </a:rPr>
              <a:t>s a</a:t>
            </a:r>
            <a:r>
              <a:rPr lang="en-US" sz="3204" b="0" i="0" spc="-44" baseline="0" dirty="0">
                <a:latin typeface="Calibri"/>
              </a:rPr>
              <a:t>r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16" baseline="0" dirty="0">
                <a:latin typeface="Calibri"/>
              </a:rPr>
              <a:t> </a:t>
            </a:r>
            <a:r>
              <a:rPr lang="en-US" sz="3204" b="0" i="0" spc="0" baseline="0" dirty="0">
                <a:latin typeface="Calibri"/>
              </a:rPr>
              <a:t>pleased by the design but d</a:t>
            </a:r>
            <a:r>
              <a:rPr lang="en-US" sz="3204" b="0" i="0" spc="-64" baseline="0" dirty="0">
                <a:latin typeface="Calibri"/>
              </a:rPr>
              <a:t>r</a:t>
            </a:r>
            <a:r>
              <a:rPr lang="en-US" sz="3204" b="0" i="0" spc="-22" baseline="0" dirty="0">
                <a:latin typeface="Calibri"/>
              </a:rPr>
              <a:t>a</a:t>
            </a:r>
            <a:r>
              <a:rPr lang="en-US" sz="3204" b="0" i="0" spc="0" baseline="0" dirty="0">
                <a:latin typeface="Calibri"/>
              </a:rPr>
              <a:t>wn </a:t>
            </a:r>
            <a:r>
              <a:rPr lang="en-US" sz="3204" b="0" i="0" spc="-35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o the </a:t>
            </a:r>
            <a:r>
              <a:rPr lang="en-US" sz="3204" b="0" i="0" spc="-22" baseline="0" dirty="0">
                <a:latin typeface="Calibri"/>
              </a:rPr>
              <a:t>c</a:t>
            </a:r>
            <a:r>
              <a:rPr lang="en-US" sz="3204" b="0" i="0" spc="0" baseline="0" dirty="0">
                <a:latin typeface="Calibri"/>
              </a:rPr>
              <a:t>o</a:t>
            </a:r>
            <a:r>
              <a:rPr lang="en-US" sz="3204" b="0" i="0" spc="-22" baseline="0" dirty="0">
                <a:latin typeface="Calibri"/>
              </a:rPr>
              <a:t>n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t.  </a:t>
            </a:r>
          </a:p>
          <a:p>
            <a:pPr marL="0">
              <a:lnSpc>
                <a:spcPts val="4608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Use</a:t>
            </a:r>
            <a:r>
              <a:rPr lang="en-US" sz="3204" b="0" i="0" spc="-60" baseline="0" dirty="0">
                <a:latin typeface="Calibri"/>
              </a:rPr>
              <a:t>r</a:t>
            </a:r>
            <a:r>
              <a:rPr lang="en-US" sz="3204" b="0" i="0" spc="0" baseline="0" dirty="0">
                <a:latin typeface="Calibri"/>
              </a:rPr>
              <a:t>s </a:t>
            </a:r>
            <a:r>
              <a:rPr lang="en-US" sz="3204" b="0" i="0" spc="-32" baseline="0" dirty="0">
                <a:latin typeface="Calibri"/>
              </a:rPr>
              <a:t>c</a:t>
            </a:r>
            <a:r>
              <a:rPr lang="en-US" sz="3204" b="0" i="0" spc="0" baseline="0" dirty="0">
                <a:latin typeface="Calibri"/>
              </a:rPr>
              <a:t>an mo</a:t>
            </a:r>
            <a:r>
              <a:rPr lang="en-US" sz="3204" b="0" i="0" spc="-38" baseline="0" dirty="0">
                <a:latin typeface="Calibri"/>
              </a:rPr>
              <a:t>v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16" baseline="0" dirty="0">
                <a:latin typeface="Calibri"/>
              </a:rPr>
              <a:t> </a:t>
            </a:r>
            <a:r>
              <a:rPr lang="en-US" sz="3204" b="0" i="0" spc="0" baseline="0" dirty="0">
                <a:latin typeface="Calibri"/>
              </a:rPr>
              <a:t>about easi</a:t>
            </a:r>
            <a:r>
              <a:rPr lang="en-US" sz="3204" b="0" i="0" spc="-12" baseline="0" dirty="0">
                <a:latin typeface="Calibri"/>
              </a:rPr>
              <a:t>l</a:t>
            </a:r>
            <a:r>
              <a:rPr lang="en-US" sz="3204" b="0" i="0" spc="0" baseline="0" dirty="0">
                <a:latin typeface="Calibri"/>
              </a:rPr>
              <a:t>y via i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tu</a:t>
            </a:r>
            <a:r>
              <a:rPr lang="en-US" sz="3204" b="0" i="0" spc="-12" baseline="0" dirty="0">
                <a:latin typeface="Calibri"/>
              </a:rPr>
              <a:t>i</a:t>
            </a:r>
            <a:r>
              <a:rPr lang="en-US" sz="3204" b="0" i="0" spc="0" baseline="0" dirty="0">
                <a:latin typeface="Calibri"/>
              </a:rPr>
              <a:t>ti</a:t>
            </a:r>
            <a:r>
              <a:rPr lang="en-US" sz="3204" b="0" i="0" spc="-32" baseline="0" dirty="0">
                <a:latin typeface="Calibri"/>
              </a:rPr>
              <a:t>v</a:t>
            </a:r>
            <a:r>
              <a:rPr lang="en-US" sz="3204" b="0" i="0" spc="0" baseline="0" dirty="0">
                <a:latin typeface="Calibri"/>
              </a:rPr>
              <a:t>e n</a:t>
            </a:r>
            <a:r>
              <a:rPr lang="en-US" sz="3204" b="0" i="0" spc="-48" baseline="0" dirty="0">
                <a:latin typeface="Calibri"/>
              </a:rPr>
              <a:t>a</a:t>
            </a:r>
            <a:r>
              <a:rPr lang="en-US" sz="3204" b="0" i="0" spc="0" baseline="0" dirty="0">
                <a:latin typeface="Calibri"/>
              </a:rPr>
              <a:t>vi</a:t>
            </a:r>
            <a:r>
              <a:rPr lang="en-US" sz="3204" b="0" i="0" spc="-57" baseline="0" dirty="0">
                <a:latin typeface="Calibri"/>
              </a:rPr>
              <a:t>g</a:t>
            </a:r>
            <a:r>
              <a:rPr lang="en-US" sz="3204" b="0" i="0" spc="-22" baseline="0" dirty="0">
                <a:latin typeface="Calibri"/>
              </a:rPr>
              <a:t>a</a:t>
            </a:r>
            <a:r>
              <a:rPr lang="en-US" sz="3204" b="0" i="0" spc="0" baseline="0" dirty="0">
                <a:latin typeface="Calibri"/>
              </a:rPr>
              <a:t>tion.  </a:t>
            </a:r>
          </a:p>
          <a:p>
            <a:pPr marL="0">
              <a:lnSpc>
                <a:spcPts val="4611"/>
              </a:lnSpc>
            </a:pPr>
            <a:r>
              <a:rPr lang="en-US" sz="3206" b="0" i="0" spc="1577" baseline="0" dirty="0">
                <a:latin typeface="Arial"/>
              </a:rPr>
              <a:t>•</a:t>
            </a:r>
            <a:r>
              <a:rPr lang="en-US" sz="3206" b="0" i="0" spc="0" baseline="0" dirty="0">
                <a:latin typeface="Calibri"/>
              </a:rPr>
              <a:t>U</a:t>
            </a:r>
            <a:r>
              <a:rPr lang="en-US" sz="3206" b="0" i="0" spc="-12" baseline="0" dirty="0">
                <a:latin typeface="Calibri"/>
              </a:rPr>
              <a:t>s</a:t>
            </a:r>
            <a:r>
              <a:rPr lang="en-US" sz="3206" b="0" i="0" spc="0" baseline="0" dirty="0">
                <a:latin typeface="Calibri"/>
              </a:rPr>
              <a:t>e</a:t>
            </a:r>
            <a:r>
              <a:rPr lang="en-US" sz="3206" b="0" i="0" spc="-64" baseline="0" dirty="0">
                <a:latin typeface="Calibri"/>
              </a:rPr>
              <a:t>r</a:t>
            </a:r>
            <a:r>
              <a:rPr lang="en-US" sz="3206" b="0" i="0" spc="0" baseline="0" dirty="0">
                <a:latin typeface="Calibri"/>
              </a:rPr>
              <a:t>s </a:t>
            </a:r>
            <a:r>
              <a:rPr lang="en-US" sz="3206" b="0" i="0" spc="-38" baseline="0" dirty="0">
                <a:latin typeface="Calibri"/>
              </a:rPr>
              <a:t>r</a:t>
            </a:r>
            <a:r>
              <a:rPr lang="en-US" sz="3206" b="0" i="0" spc="0" baseline="0" dirty="0">
                <a:latin typeface="Calibri"/>
              </a:rPr>
              <a:t>e</a:t>
            </a:r>
            <a:r>
              <a:rPr lang="en-US" sz="3206" b="0" i="0" spc="-25" baseline="0" dirty="0">
                <a:latin typeface="Calibri"/>
              </a:rPr>
              <a:t>c</a:t>
            </a:r>
            <a:r>
              <a:rPr lang="en-US" sz="3206" b="0" i="0" spc="0" baseline="0" dirty="0">
                <a:latin typeface="Calibri"/>
              </a:rPr>
              <a:t>ognise</a:t>
            </a:r>
            <a:r>
              <a:rPr lang="en-US" sz="3206" b="0" i="0" spc="-28" baseline="0" dirty="0">
                <a:latin typeface="Calibri"/>
              </a:rPr>
              <a:t> </a:t>
            </a:r>
            <a:r>
              <a:rPr lang="en-US" sz="3206" b="0" i="0" spc="0" baseline="0" dirty="0">
                <a:latin typeface="Calibri"/>
              </a:rPr>
              <a:t>each </a:t>
            </a:r>
            <a:r>
              <a:rPr lang="en-US" sz="3206" b="0" i="0" spc="-12" baseline="0" dirty="0">
                <a:latin typeface="Calibri"/>
              </a:rPr>
              <a:t>p</a:t>
            </a:r>
            <a:r>
              <a:rPr lang="en-US" sz="3206" b="0" i="0" spc="0" baseline="0" dirty="0">
                <a:latin typeface="Calibri"/>
              </a:rPr>
              <a:t>a</a:t>
            </a:r>
            <a:r>
              <a:rPr lang="en-US" sz="3206" b="0" i="0" spc="-22" baseline="0" dirty="0">
                <a:latin typeface="Calibri"/>
              </a:rPr>
              <a:t>g</a:t>
            </a:r>
            <a:r>
              <a:rPr lang="en-US" sz="3206" b="0" i="0" spc="0" baseline="0" dirty="0">
                <a:latin typeface="Calibri"/>
              </a:rPr>
              <a:t>e as be</a:t>
            </a:r>
            <a:r>
              <a:rPr lang="en-US" sz="3206" b="0" i="0" spc="-12" baseline="0" dirty="0">
                <a:latin typeface="Calibri"/>
              </a:rPr>
              <a:t>l</a:t>
            </a:r>
            <a:r>
              <a:rPr lang="en-US" sz="3206" b="0" i="0" spc="0" baseline="0" dirty="0">
                <a:latin typeface="Calibri"/>
              </a:rPr>
              <a:t>onging </a:t>
            </a:r>
            <a:r>
              <a:rPr lang="en-US" sz="3206" b="0" i="0" spc="-41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o the si</a:t>
            </a:r>
            <a:r>
              <a:rPr lang="en-US" sz="3206" b="0" i="0" spc="-48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e.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Freeform 41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" name="Rectangle 413"/>
          <p:cNvSpPr/>
          <p:nvPr/>
        </p:nvSpPr>
        <p:spPr>
          <a:xfrm>
            <a:off x="1667001" y="2376342"/>
            <a:ext cx="8062328" cy="14468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4154" algn="l"/>
              </a:tabLst>
            </a:pPr>
            <a:r>
              <a:rPr lang="en-US" sz="2798" b="0" i="0" spc="0" baseline="0" dirty="0">
                <a:latin typeface="Wingdings"/>
              </a:rPr>
              <a:t>	</a:t>
            </a:r>
            <a:r>
              <a:rPr lang="en-US" sz="2798" b="0" i="0" spc="0" baseline="0" dirty="0">
                <a:latin typeface="Calibri"/>
              </a:rPr>
              <a:t>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an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13" baseline="0" dirty="0">
                <a:latin typeface="Calibri"/>
              </a:rPr>
              <a:t>b</a:t>
            </a:r>
            <a:r>
              <a:rPr lang="en-US" sz="2798" b="0" i="0" spc="0" baseline="0" dirty="0">
                <a:latin typeface="Calibri"/>
              </a:rPr>
              <a:t>y c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22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ting a </a:t>
            </a:r>
            <a:r>
              <a:rPr lang="en-US" sz="2798" b="0" i="0" spc="-30" baseline="0" dirty="0">
                <a:latin typeface="Calibri"/>
              </a:rPr>
              <a:t>s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ory</a:t>
            </a:r>
            <a:r>
              <a:rPr lang="en-US" sz="2798" b="0" i="0" spc="-13" baseline="0" dirty="0">
                <a:latin typeface="Calibri"/>
              </a:rPr>
              <a:t>b</a:t>
            </a:r>
            <a:r>
              <a:rPr lang="en-US" sz="2798" b="0" i="0" spc="0" baseline="0" dirty="0">
                <a:latin typeface="Calibri"/>
              </a:rPr>
              <a:t>oa</a:t>
            </a:r>
            <a:r>
              <a:rPr lang="en-US" sz="2798" b="0" i="0" spc="-36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d fl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19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chart </a:t>
            </a:r>
          </a:p>
          <a:p>
            <a:pPr marL="0">
              <a:lnSpc>
                <a:spcPts val="3899"/>
              </a:lnSpc>
              <a:tabLst>
                <a:tab pos="724154" algn="l"/>
              </a:tabLst>
            </a:pPr>
            <a:r>
              <a:rPr lang="en-US" sz="2795" b="0" i="0" spc="0" baseline="0" dirty="0">
                <a:latin typeface="Wingdings"/>
              </a:rPr>
              <a:t>	</a:t>
            </a:r>
            <a:r>
              <a:rPr lang="en-US" sz="2795" b="0" i="0" spc="0" baseline="0" dirty="0">
                <a:latin typeface="Calibri"/>
              </a:rPr>
              <a:t>The fl</a:t>
            </a:r>
            <a:r>
              <a:rPr lang="en-US" sz="2795" b="0" i="0" spc="-11" baseline="0" dirty="0">
                <a:latin typeface="Calibri"/>
              </a:rPr>
              <a:t>o</a:t>
            </a:r>
            <a:r>
              <a:rPr lang="en-US" sz="2795" b="0" i="0" spc="-1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chart sho</a:t>
            </a:r>
            <a:r>
              <a:rPr lang="en-US" sz="2795" b="0" i="0" spc="-1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logic and 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-19" baseline="0" dirty="0">
                <a:latin typeface="Calibri"/>
              </a:rPr>
              <a:t>a</a:t>
            </a:r>
            <a:r>
              <a:rPr lang="en-US" sz="2795" b="0" i="0" spc="-69" baseline="0" dirty="0">
                <a:latin typeface="Calibri"/>
              </a:rPr>
              <a:t>x</a:t>
            </a:r>
            <a:r>
              <a:rPr lang="en-US" sz="2795" b="0" i="0" spc="0" baseline="0" dirty="0">
                <a:latin typeface="Calibri"/>
              </a:rPr>
              <a:t>ono</a:t>
            </a:r>
            <a:r>
              <a:rPr lang="en-US" sz="2795" b="0" i="0" spc="-47" baseline="0" dirty="0">
                <a:latin typeface="Calibri"/>
              </a:rPr>
              <a:t>m</a:t>
            </a:r>
            <a:r>
              <a:rPr lang="en-US" sz="2795" b="0" i="0" spc="0" baseline="0" dirty="0">
                <a:latin typeface="Calibri"/>
              </a:rPr>
              <a:t>y </a:t>
            </a:r>
          </a:p>
          <a:p>
            <a:pPr marL="0">
              <a:lnSpc>
                <a:spcPts val="3660"/>
              </a:lnSpc>
              <a:tabLst>
                <a:tab pos="724154" algn="l"/>
              </a:tabLst>
            </a:pPr>
            <a:r>
              <a:rPr lang="en-US" sz="2795" b="0" i="0" spc="0" baseline="0" dirty="0">
                <a:latin typeface="Wingdings"/>
              </a:rPr>
              <a:t>	</a:t>
            </a:r>
            <a:r>
              <a:rPr lang="en-US" sz="2795" b="0" i="0" spc="0" baseline="0" dirty="0">
                <a:latin typeface="Calibri"/>
              </a:rPr>
              <a:t>This is an impor</a:t>
            </a:r>
            <a:r>
              <a:rPr lang="en-US" sz="2795" b="0" i="0" spc="-41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ann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ng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ep </a:t>
            </a:r>
          </a:p>
        </p:txBody>
      </p:sp>
      <p:sp>
        <p:nvSpPr>
          <p:cNvPr id="414" name="Rectangle 414"/>
          <p:cNvSpPr/>
          <p:nvPr/>
        </p:nvSpPr>
        <p:spPr>
          <a:xfrm>
            <a:off x="1667001" y="3777152"/>
            <a:ext cx="7097704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4154" algn="l"/>
              </a:tabLst>
            </a:pPr>
            <a:r>
              <a:rPr lang="en-US" sz="2798" b="0" i="0" spc="0" baseline="0" dirty="0">
                <a:latin typeface="Wingdings"/>
              </a:rPr>
              <a:t>	</a:t>
            </a:r>
            <a:r>
              <a:rPr lang="en-US" sz="2798" b="0" i="0" spc="-198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</a:t>
            </a:r>
            <a:r>
              <a:rPr lang="en-US" sz="2798" b="0" i="0" spc="-19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an v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sua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69" baseline="0" dirty="0">
                <a:latin typeface="Calibri"/>
              </a:rPr>
              <a:t>z</a:t>
            </a:r>
            <a:r>
              <a:rPr lang="en-US" sz="2798" b="0" i="0" spc="0" baseline="0" dirty="0">
                <a:latin typeface="Calibri"/>
              </a:rPr>
              <a:t>e and 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-25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fine </a:t>
            </a:r>
            <a:r>
              <a:rPr lang="en-US" sz="2798" b="0" i="0" spc="-47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s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des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gn </a:t>
            </a:r>
          </a:p>
        </p:txBody>
      </p:sp>
      <p:sp>
        <p:nvSpPr>
          <p:cNvPr id="415" name="Rectangle 415"/>
          <p:cNvSpPr/>
          <p:nvPr/>
        </p:nvSpPr>
        <p:spPr>
          <a:xfrm>
            <a:off x="2664205" y="430901"/>
            <a:ext cx="6077184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5063" algn="l"/>
              </a:tabLst>
            </a:pPr>
            <a:r>
              <a:rPr lang="en-US" sz="4406" b="0" i="0" spc="0" baseline="0" dirty="0">
                <a:latin typeface="Calibri"/>
              </a:rPr>
              <a:t>C</a:t>
            </a:r>
            <a:r>
              <a:rPr lang="en-US" sz="4406" b="0" i="0" spc="-57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35" baseline="0" dirty="0">
                <a:latin typeface="Calibri"/>
              </a:rPr>
              <a:t>a</a:t>
            </a:r>
            <a:r>
              <a:rPr lang="en-US" sz="4406" b="0" i="0" spc="0" baseline="0" dirty="0">
                <a:latin typeface="Calibri"/>
              </a:rPr>
              <a:t>ting</a:t>
            </a:r>
            <a:r>
              <a:rPr lang="en-US" sz="4406" b="0" i="0" spc="-10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a Si</a:t>
            </a:r>
            <a:r>
              <a:rPr lang="en-US" sz="4406" b="0" i="0" spc="-48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 	S</a:t>
            </a:r>
            <a:r>
              <a:rPr lang="en-US" sz="4406" b="0" i="0" spc="-44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oryboa</a:t>
            </a:r>
            <a:r>
              <a:rPr lang="en-US" sz="4406" b="0" i="0" spc="-57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d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reeform 4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" name="Rectangle 417"/>
          <p:cNvSpPr/>
          <p:nvPr/>
        </p:nvSpPr>
        <p:spPr>
          <a:xfrm>
            <a:off x="915009" y="1969434"/>
            <a:ext cx="6922470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3925" algn="l"/>
              </a:tabLst>
            </a:pPr>
            <a:r>
              <a:rPr lang="en-US" sz="2798" b="0" i="0" spc="0" baseline="0" dirty="0">
                <a:latin typeface="Wingdings"/>
              </a:rPr>
              <a:t>	</a:t>
            </a:r>
            <a:r>
              <a:rPr lang="en-US" sz="2798" b="0" i="0" spc="0" baseline="0" dirty="0">
                <a:latin typeface="Calibri"/>
              </a:rPr>
              <a:t>Thi</a:t>
            </a:r>
            <a:r>
              <a:rPr lang="en-US" sz="2798" b="0" i="0" spc="-1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k about </a:t>
            </a:r>
            <a:r>
              <a:rPr lang="en-US" sz="2798" b="0" i="0" spc="-44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use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s’ i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orm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nee</a:t>
            </a:r>
            <a:r>
              <a:rPr lang="en-US" sz="2798" b="0" i="0" spc="-13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s </a:t>
            </a:r>
          </a:p>
        </p:txBody>
      </p:sp>
      <p:sp>
        <p:nvSpPr>
          <p:cNvPr id="418" name="Rectangle 418"/>
          <p:cNvSpPr/>
          <p:nvPr/>
        </p:nvSpPr>
        <p:spPr>
          <a:xfrm>
            <a:off x="915009" y="2404115"/>
            <a:ext cx="9234563" cy="136760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3925" algn="l"/>
              </a:tabLst>
            </a:pPr>
            <a:r>
              <a:rPr lang="en-US" sz="2795" b="0" i="0" spc="0" baseline="0" dirty="0">
                <a:latin typeface="Wingdings"/>
              </a:rPr>
              <a:t>	</a:t>
            </a:r>
            <a:r>
              <a:rPr lang="en-US" sz="2795" b="0" i="0" spc="0" baseline="0" dirty="0">
                <a:latin typeface="Calibri"/>
              </a:rPr>
              <a:t>H</a:t>
            </a:r>
            <a:r>
              <a:rPr lang="en-US" sz="2795" b="0" i="0" spc="-11" baseline="0" dirty="0">
                <a:latin typeface="Calibri"/>
              </a:rPr>
              <a:t>o</a:t>
            </a:r>
            <a:r>
              <a:rPr lang="en-US" sz="2795" b="0" i="0" spc="0" baseline="0" dirty="0">
                <a:latin typeface="Calibri"/>
              </a:rPr>
              <a:t>w shou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d 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our i</a:t>
            </a:r>
            <a:r>
              <a:rPr lang="en-US" sz="2795" b="0" i="0" spc="-22" baseline="0" dirty="0">
                <a:latin typeface="Calibri"/>
              </a:rPr>
              <a:t>n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orm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tion 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map look? </a:t>
            </a:r>
          </a:p>
          <a:p>
            <a:pPr marL="0">
              <a:lnSpc>
                <a:spcPts val="3576"/>
              </a:lnSpc>
              <a:tabLst>
                <a:tab pos="723925" algn="l"/>
              </a:tabLst>
            </a:pPr>
            <a:r>
              <a:rPr lang="en-US" sz="2795" b="0" i="0" spc="0" baseline="0" dirty="0">
                <a:latin typeface="Wingdings"/>
              </a:rPr>
              <a:t>	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v</a:t>
            </a:r>
            <a:r>
              <a:rPr lang="en-US" sz="2795" b="0" i="0" spc="-11" baseline="0" dirty="0">
                <a:latin typeface="Calibri"/>
              </a:rPr>
              <a:t>ie</a:t>
            </a:r>
            <a:r>
              <a:rPr lang="en-US" sz="2795" b="0" i="0" spc="0" baseline="0" dirty="0">
                <a:latin typeface="Calibri"/>
              </a:rPr>
              <a:t>w the </a:t>
            </a:r>
            <a:r>
              <a:rPr lang="en-US" sz="2795" b="0" i="0" spc="-53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ol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owing sample </a:t>
            </a:r>
            <a:r>
              <a:rPr lang="en-US" sz="2795" b="0" i="0" spc="-36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 and ada</a:t>
            </a:r>
            <a:r>
              <a:rPr lang="en-US" sz="2795" b="0" i="0" spc="-11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t them </a:t>
            </a:r>
            <a:r>
              <a:rPr lang="en-US" sz="2795" b="0" i="0" spc="-24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</a:p>
          <a:p>
            <a:pPr marL="12192">
              <a:lnSpc>
                <a:spcPts val="3362"/>
              </a:lnSpc>
            </a:pPr>
            <a:r>
              <a:rPr lang="en-US" sz="2798" b="0" i="0" spc="0" baseline="0" dirty="0">
                <a:latin typeface="Calibri"/>
              </a:rPr>
              <a:t>i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-61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orm</a:t>
            </a:r>
            <a:r>
              <a:rPr lang="en-US" sz="2798" b="0" i="0" spc="-27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tion nee</a:t>
            </a:r>
            <a:r>
              <a:rPr lang="en-US" sz="2798" b="0" i="0" spc="-13" baseline="0" dirty="0">
                <a:latin typeface="Calibri"/>
              </a:rPr>
              <a:t>d</a:t>
            </a:r>
            <a:r>
              <a:rPr lang="en-US" sz="2798" b="0" i="0" spc="0" baseline="0" dirty="0">
                <a:latin typeface="Calibri"/>
              </a:rPr>
              <a:t>s </a:t>
            </a:r>
          </a:p>
        </p:txBody>
      </p:sp>
      <p:sp>
        <p:nvSpPr>
          <p:cNvPr id="419" name="Rectangle 419"/>
          <p:cNvSpPr/>
          <p:nvPr/>
        </p:nvSpPr>
        <p:spPr>
          <a:xfrm>
            <a:off x="1529207" y="317780"/>
            <a:ext cx="7640613" cy="67116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395595" algn="l"/>
              </a:tabLst>
            </a:pPr>
            <a:r>
              <a:rPr lang="en-US" sz="4404" b="0" i="0" spc="0" baseline="0" dirty="0">
                <a:latin typeface="Calibri"/>
              </a:rPr>
              <a:t>O</a:t>
            </a:r>
            <a:r>
              <a:rPr lang="en-US" sz="4404" b="0" i="0" spc="-61" baseline="0" dirty="0">
                <a:latin typeface="Calibri"/>
              </a:rPr>
              <a:t>r</a:t>
            </a:r>
            <a:r>
              <a:rPr lang="en-US" sz="4404" b="0" i="0" spc="-83" baseline="0" dirty="0">
                <a:latin typeface="Calibri"/>
              </a:rPr>
              <a:t>g</a:t>
            </a:r>
            <a:r>
              <a:rPr lang="en-US" sz="4404" b="0" i="0" spc="0" baseline="0" dirty="0">
                <a:latin typeface="Calibri"/>
              </a:rPr>
              <a:t>anizing I</a:t>
            </a:r>
            <a:r>
              <a:rPr lang="en-US" sz="4404" b="0" i="0" spc="-22" baseline="0" dirty="0">
                <a:latin typeface="Calibri"/>
              </a:rPr>
              <a:t>n</a:t>
            </a:r>
            <a:r>
              <a:rPr lang="en-US" sz="4404" b="0" i="0" spc="-96" baseline="0" dirty="0">
                <a:latin typeface="Calibri"/>
              </a:rPr>
              <a:t>f</a:t>
            </a:r>
            <a:r>
              <a:rPr lang="en-US" sz="4404" b="0" i="0" spc="0" baseline="0" dirty="0">
                <a:latin typeface="Calibri"/>
              </a:rPr>
              <a:t>orm</a:t>
            </a:r>
            <a:r>
              <a:rPr lang="en-US" sz="4404" b="0" i="0" spc="-30" baseline="0" dirty="0">
                <a:latin typeface="Calibri"/>
              </a:rPr>
              <a:t>a</a:t>
            </a:r>
            <a:r>
              <a:rPr lang="en-US" sz="4404" b="0" i="0" spc="0" baseline="0" dirty="0">
                <a:latin typeface="Calibri"/>
              </a:rPr>
              <a:t>tion 	Structu</a:t>
            </a:r>
            <a:r>
              <a:rPr lang="en-US" sz="4404" b="0" i="0" spc="-48" baseline="0" dirty="0">
                <a:latin typeface="Calibri"/>
              </a:rPr>
              <a:t>r</a:t>
            </a:r>
            <a:r>
              <a:rPr lang="en-US" sz="4404" b="0" i="0" spc="0" baseline="0" dirty="0">
                <a:latin typeface="Calibri"/>
              </a:rPr>
              <a:t>e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reeform 42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1" name="Picture 42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7317" y="1600200"/>
            <a:ext cx="7346695" cy="3949319"/>
          </a:xfrm>
          <a:prstGeom prst="rect">
            <a:avLst/>
          </a:prstGeom>
          <a:noFill/>
        </p:spPr>
      </p:pic>
      <p:sp>
        <p:nvSpPr>
          <p:cNvPr id="422" name="Rectangle 422"/>
          <p:cNvSpPr/>
          <p:nvPr/>
        </p:nvSpPr>
        <p:spPr>
          <a:xfrm>
            <a:off x="4390644" y="594757"/>
            <a:ext cx="2425940" cy="6020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Linear</a:t>
            </a:r>
            <a:r>
              <a:rPr lang="en-US" sz="3950" b="1" i="0" spc="0" baseline="0" dirty="0">
                <a:solidFill>
                  <a:srgbClr val="003399"/>
                </a:solidFill>
                <a:latin typeface="Calibri,Bold"/>
              </a:rPr>
              <a:t> </a:t>
            </a:r>
            <a:r>
              <a:rPr lang="en-US" sz="2795" b="0" i="0" spc="0" baseline="0" dirty="0">
                <a:latin typeface="Calibri"/>
              </a:rPr>
              <a:t>Structu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Freeform 42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4" name="Picture 42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3570" y="1295350"/>
            <a:ext cx="5247004" cy="5294629"/>
          </a:xfrm>
          <a:prstGeom prst="rect">
            <a:avLst/>
          </a:prstGeom>
          <a:noFill/>
        </p:spPr>
      </p:pic>
      <p:sp>
        <p:nvSpPr>
          <p:cNvPr id="425" name="Rectangle 425"/>
          <p:cNvSpPr/>
          <p:nvPr/>
        </p:nvSpPr>
        <p:spPr>
          <a:xfrm>
            <a:off x="4190110" y="494224"/>
            <a:ext cx="2787197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-114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eb Si</a:t>
            </a:r>
            <a:r>
              <a:rPr lang="en-US" sz="2798" b="0" i="0" spc="-33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 Structu</a:t>
            </a:r>
            <a:r>
              <a:rPr lang="en-US" sz="2798" b="0" i="0" spc="-4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reeform 42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7" name="Picture 42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894" y="1316142"/>
            <a:ext cx="6221476" cy="5489321"/>
          </a:xfrm>
          <a:prstGeom prst="rect">
            <a:avLst/>
          </a:prstGeom>
          <a:noFill/>
        </p:spPr>
      </p:pic>
      <p:sp>
        <p:nvSpPr>
          <p:cNvPr id="428" name="Rectangle 428"/>
          <p:cNvSpPr/>
          <p:nvPr/>
        </p:nvSpPr>
        <p:spPr>
          <a:xfrm>
            <a:off x="3780409" y="596621"/>
            <a:ext cx="3206355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Hie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chi</a:t>
            </a:r>
            <a:r>
              <a:rPr lang="en-US" sz="2795" b="0" i="0" spc="-25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al Structu</a:t>
            </a:r>
            <a:r>
              <a:rPr lang="en-US" sz="2795" b="0" i="0" spc="-47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Freeform 42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" name="Rectangle 430"/>
          <p:cNvSpPr/>
          <p:nvPr/>
        </p:nvSpPr>
        <p:spPr>
          <a:xfrm>
            <a:off x="1722754" y="1307978"/>
            <a:ext cx="8161388" cy="15308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20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A succes</a:t>
            </a:r>
            <a:r>
              <a:rPr lang="en-US" sz="2795" b="0" i="0" spc="-22" baseline="0" dirty="0">
                <a:latin typeface="Calibri"/>
              </a:rPr>
              <a:t>s</a:t>
            </a:r>
            <a:r>
              <a:rPr lang="en-US" sz="2795" b="0" i="0" spc="0" baseline="0" dirty="0">
                <a:latin typeface="Calibri"/>
              </a:rPr>
              <a:t>fu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 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is the 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esu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t of </a:t>
            </a:r>
            <a:r>
              <a:rPr lang="en-US" sz="2795" b="0" i="0" spc="-13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-25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fu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 plan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g </a:t>
            </a:r>
          </a:p>
          <a:p>
            <a:pPr marL="0">
              <a:lnSpc>
                <a:spcPts val="4164"/>
              </a:lnSpc>
            </a:pPr>
            <a:r>
              <a:rPr lang="en-US" sz="2795" b="0" i="0" spc="1120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Be</a:t>
            </a:r>
            <a:r>
              <a:rPr lang="en-US" sz="2795" b="0" i="0" spc="-16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ome </a:t>
            </a:r>
            <a:r>
              <a:rPr lang="en-US" sz="2795" b="0" i="0" spc="-55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ami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iar with the </a:t>
            </a:r>
            <a:r>
              <a:rPr lang="en-US" sz="2795" b="0" i="0" spc="-111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eb d</a:t>
            </a:r>
            <a:r>
              <a:rPr lang="en-US" sz="2795" b="0" i="0" spc="-16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elopme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ec</a:t>
            </a:r>
            <a:r>
              <a:rPr lang="en-US" sz="2795" b="0" i="0" spc="-36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cle </a:t>
            </a:r>
          </a:p>
          <a:p>
            <a:pPr marL="0">
              <a:lnSpc>
                <a:spcPts val="4059"/>
              </a:lnSpc>
            </a:pPr>
            <a:r>
              <a:rPr lang="en-US" sz="2798" b="0" i="0" spc="1118" baseline="0" dirty="0">
                <a:latin typeface="Wingdings"/>
              </a:rPr>
              <a:t></a:t>
            </a:r>
            <a:r>
              <a:rPr lang="en-US" sz="2798" b="0" i="0" spc="0" baseline="0" dirty="0">
                <a:latin typeface="Calibri"/>
              </a:rPr>
              <a:t>S</a:t>
            </a:r>
            <a:r>
              <a:rPr lang="en-US" sz="2798" b="0" i="0" spc="-39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art wit</a:t>
            </a:r>
            <a:r>
              <a:rPr lang="en-US" sz="2798" b="0" i="0" spc="-11" baseline="0" dirty="0">
                <a:latin typeface="Calibri"/>
              </a:rPr>
              <a:t>h</a:t>
            </a:r>
            <a:r>
              <a:rPr lang="en-US" sz="2798" b="0" i="0" spc="0" baseline="0" dirty="0">
                <a:latin typeface="Calibri"/>
              </a:rPr>
              <a:t> penc</a:t>
            </a:r>
            <a:r>
              <a:rPr lang="en-US" sz="2798" b="0" i="0" spc="-11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l and paper </a:t>
            </a:r>
          </a:p>
        </p:txBody>
      </p:sp>
      <p:sp>
        <p:nvSpPr>
          <p:cNvPr id="431" name="Rectangle 431"/>
          <p:cNvSpPr/>
          <p:nvPr/>
        </p:nvSpPr>
        <p:spPr>
          <a:xfrm>
            <a:off x="1722754" y="2881128"/>
            <a:ext cx="5632817" cy="10152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20" baseline="0" dirty="0">
                <a:latin typeface="Wingdings"/>
              </a:rPr>
              <a:t></a:t>
            </a:r>
            <a:r>
              <a:rPr lang="en-US" sz="2795" b="0" i="0" spc="-89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r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a si</a:t>
            </a:r>
            <a:r>
              <a:rPr lang="en-US" sz="2795" b="0" i="0" spc="-27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specif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19" baseline="0" dirty="0">
                <a:latin typeface="Calibri"/>
              </a:rPr>
              <a:t>ca</a:t>
            </a:r>
            <a:r>
              <a:rPr lang="en-US" sz="2795" b="0" i="0" spc="0" baseline="0" dirty="0">
                <a:latin typeface="Calibri"/>
              </a:rPr>
              <a:t>tion docume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</a:p>
          <a:p>
            <a:pPr marL="0">
              <a:lnSpc>
                <a:spcPts val="4164"/>
              </a:lnSpc>
            </a:pPr>
            <a:r>
              <a:rPr lang="en-US" sz="2795" b="0" i="0" spc="1120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Ide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tify the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</a:t>
            </a:r>
            <a:r>
              <a:rPr lang="en-US" sz="2795" b="0" i="0" spc="-25" baseline="0" dirty="0">
                <a:latin typeface="Calibri"/>
              </a:rPr>
              <a:t>nt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oal </a:t>
            </a:r>
          </a:p>
        </p:txBody>
      </p:sp>
      <p:sp>
        <p:nvSpPr>
          <p:cNvPr id="432" name="Rectangle 432"/>
          <p:cNvSpPr/>
          <p:nvPr/>
        </p:nvSpPr>
        <p:spPr>
          <a:xfrm>
            <a:off x="1722754" y="3937172"/>
            <a:ext cx="3779702" cy="4868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1118" baseline="0" dirty="0">
                <a:latin typeface="Wingdings"/>
              </a:rPr>
              <a:t></a:t>
            </a:r>
            <a:r>
              <a:rPr lang="en-US" sz="2798" b="0" i="0" spc="0" baseline="0" dirty="0">
                <a:latin typeface="Calibri"/>
              </a:rPr>
              <a:t>Anal</a:t>
            </a:r>
            <a:r>
              <a:rPr lang="en-US" sz="2798" b="0" i="0" spc="-30" baseline="0" dirty="0">
                <a:latin typeface="Calibri"/>
              </a:rPr>
              <a:t>y</a:t>
            </a:r>
            <a:r>
              <a:rPr lang="en-US" sz="2798" b="0" i="0" spc="-61" baseline="0" dirty="0">
                <a:latin typeface="Calibri"/>
              </a:rPr>
              <a:t>z</a:t>
            </a:r>
            <a:r>
              <a:rPr lang="en-US" sz="2798" b="0" i="0" spc="0" baseline="0" dirty="0">
                <a:latin typeface="Calibri"/>
              </a:rPr>
              <a:t>e </a:t>
            </a:r>
            <a:r>
              <a:rPr lang="en-US" sz="2798" b="0" i="0" spc="-41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our aud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ence </a:t>
            </a:r>
          </a:p>
        </p:txBody>
      </p:sp>
      <p:sp>
        <p:nvSpPr>
          <p:cNvPr id="433" name="Rectangle 433"/>
          <p:cNvSpPr/>
          <p:nvPr/>
        </p:nvSpPr>
        <p:spPr>
          <a:xfrm>
            <a:off x="1722754" y="4466342"/>
            <a:ext cx="5113134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20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An </a:t>
            </a:r>
            <a:r>
              <a:rPr lang="en-US" sz="2795" b="0" i="0" spc="-25" baseline="0" dirty="0">
                <a:latin typeface="Calibri"/>
              </a:rPr>
              <a:t>ef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ecti</a:t>
            </a:r>
            <a:r>
              <a:rPr lang="en-US" sz="2795" b="0" i="0" spc="-30" baseline="0" dirty="0">
                <a:latin typeface="Calibri"/>
              </a:rPr>
              <a:t>v</a:t>
            </a:r>
            <a:r>
              <a:rPr lang="en-US" sz="2795" b="0" i="0" spc="0" baseline="0" dirty="0">
                <a:latin typeface="Calibri"/>
              </a:rPr>
              <a:t>e si</a:t>
            </a:r>
            <a:r>
              <a:rPr lang="en-US" sz="2795" b="0" i="0" spc="-30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is a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eam </a:t>
            </a:r>
            <a:r>
              <a:rPr lang="en-US" sz="2795" b="0" i="0" spc="-30" baseline="0" dirty="0">
                <a:latin typeface="Calibri"/>
              </a:rPr>
              <a:t>e</a:t>
            </a:r>
            <a:r>
              <a:rPr lang="en-US" sz="2795" b="0" i="0" spc="-25" baseline="0" dirty="0">
                <a:latin typeface="Calibri"/>
              </a:rPr>
              <a:t>f</a:t>
            </a:r>
            <a:r>
              <a:rPr lang="en-US" sz="2795" b="0" i="0" spc="-61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ort </a:t>
            </a:r>
          </a:p>
        </p:txBody>
      </p:sp>
      <p:sp>
        <p:nvSpPr>
          <p:cNvPr id="434" name="Rectangle 434"/>
          <p:cNvSpPr/>
          <p:nvPr/>
        </p:nvSpPr>
        <p:spPr>
          <a:xfrm>
            <a:off x="4278503" y="299202"/>
            <a:ext cx="2865354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Summary - I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reeform 43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F497D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6" name="Picture 43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887" y="0"/>
            <a:ext cx="12192000" cy="6858000"/>
          </a:xfrm>
          <a:prstGeom prst="rect">
            <a:avLst/>
          </a:prstGeom>
          <a:noFill/>
        </p:spPr>
      </p:pic>
      <p:sp>
        <p:nvSpPr>
          <p:cNvPr id="437" name="Freeform 437"/>
          <p:cNvSpPr/>
          <p:nvPr/>
        </p:nvSpPr>
        <p:spPr>
          <a:xfrm>
            <a:off x="-12887" y="0"/>
            <a:ext cx="12191999" cy="6858000"/>
          </a:xfrm>
          <a:custGeom>
            <a:avLst/>
            <a:gdLst/>
            <a:ahLst/>
            <a:cxnLst/>
            <a:rect l="0" t="0" r="0" b="0"/>
            <a:pathLst>
              <a:path w="12191999" h="6858000">
                <a:moveTo>
                  <a:pt x="0" y="6858000"/>
                </a:moveTo>
                <a:lnTo>
                  <a:pt x="12191999" y="6858000"/>
                </a:lnTo>
                <a:lnTo>
                  <a:pt x="12191999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38" name="Picture 43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136" y="0"/>
            <a:ext cx="9209176" cy="6858000"/>
          </a:xfrm>
          <a:prstGeom prst="rect">
            <a:avLst/>
          </a:prstGeom>
          <a:noFill/>
        </p:spPr>
      </p:pic>
      <p:pic>
        <p:nvPicPr>
          <p:cNvPr id="439" name="Picture 43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136" y="0"/>
            <a:ext cx="9209176" cy="6858000"/>
          </a:xfrm>
          <a:prstGeom prst="rect">
            <a:avLst/>
          </a:prstGeom>
          <a:noFill/>
        </p:spPr>
      </p:pic>
      <p:pic>
        <p:nvPicPr>
          <p:cNvPr id="440" name="Picture 44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136" y="0"/>
            <a:ext cx="9209176" cy="6858000"/>
          </a:xfrm>
          <a:prstGeom prst="rect">
            <a:avLst/>
          </a:prstGeom>
          <a:noFill/>
        </p:spPr>
      </p:pic>
      <p:sp>
        <p:nvSpPr>
          <p:cNvPr id="441" name="Freeform 441"/>
          <p:cNvSpPr/>
          <p:nvPr/>
        </p:nvSpPr>
        <p:spPr>
          <a:xfrm>
            <a:off x="5907659" y="3213990"/>
            <a:ext cx="2805810" cy="2783268"/>
          </a:xfrm>
          <a:custGeom>
            <a:avLst/>
            <a:gdLst/>
            <a:ahLst/>
            <a:cxnLst/>
            <a:rect l="0" t="0" r="0" b="0"/>
            <a:pathLst>
              <a:path w="2805810" h="2783268">
                <a:moveTo>
                  <a:pt x="0" y="1391665"/>
                </a:moveTo>
                <a:cubicBezTo>
                  <a:pt x="0" y="623062"/>
                  <a:pt x="628014" y="0"/>
                  <a:pt x="1402842" y="0"/>
                </a:cubicBezTo>
                <a:cubicBezTo>
                  <a:pt x="2177669" y="0"/>
                  <a:pt x="2805810" y="623062"/>
                  <a:pt x="2805810" y="1391665"/>
                </a:cubicBezTo>
                <a:cubicBezTo>
                  <a:pt x="2805810" y="2160143"/>
                  <a:pt x="2177669" y="2783268"/>
                  <a:pt x="1402842" y="2783268"/>
                </a:cubicBezTo>
                <a:cubicBezTo>
                  <a:pt x="628014" y="2783268"/>
                  <a:pt x="0" y="2160143"/>
                  <a:pt x="0" y="1391665"/>
                </a:cubicBezTo>
                <a:close/>
                <a:moveTo>
                  <a:pt x="-3655314" y="3644010"/>
                </a:moveTo>
              </a:path>
            </a:pathLst>
          </a:custGeom>
          <a:noFill/>
          <a:ln w="19050" cap="flat" cmpd="sng">
            <a:solidFill>
              <a:srgbClr val="4F81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2" name="Freeform 442"/>
          <p:cNvSpPr/>
          <p:nvPr/>
        </p:nvSpPr>
        <p:spPr>
          <a:xfrm>
            <a:off x="5907659" y="3213990"/>
            <a:ext cx="2805810" cy="2783268"/>
          </a:xfrm>
          <a:custGeom>
            <a:avLst/>
            <a:gdLst/>
            <a:ahLst/>
            <a:cxnLst/>
            <a:rect l="0" t="0" r="0" b="0"/>
            <a:pathLst>
              <a:path w="2805810" h="2783268">
                <a:moveTo>
                  <a:pt x="0" y="1391665"/>
                </a:moveTo>
                <a:cubicBezTo>
                  <a:pt x="0" y="623062"/>
                  <a:pt x="628014" y="0"/>
                  <a:pt x="1402842" y="0"/>
                </a:cubicBezTo>
                <a:cubicBezTo>
                  <a:pt x="2177669" y="0"/>
                  <a:pt x="2805810" y="623062"/>
                  <a:pt x="2805810" y="1391665"/>
                </a:cubicBezTo>
                <a:cubicBezTo>
                  <a:pt x="2805810" y="2160143"/>
                  <a:pt x="2177669" y="2783268"/>
                  <a:pt x="1402842" y="2783268"/>
                </a:cubicBezTo>
                <a:cubicBezTo>
                  <a:pt x="628014" y="2783268"/>
                  <a:pt x="0" y="2160143"/>
                  <a:pt x="0" y="1391665"/>
                </a:cubicBezTo>
                <a:close/>
                <a:moveTo>
                  <a:pt x="-3655314" y="3644010"/>
                </a:moveTo>
              </a:path>
            </a:pathLst>
          </a:custGeom>
          <a:noFill/>
          <a:ln w="19050" cap="flat" cmpd="sng">
            <a:solidFill>
              <a:srgbClr val="4F81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3" name="Picture 44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5302" y="3191256"/>
            <a:ext cx="2850139" cy="2827908"/>
          </a:xfrm>
          <a:prstGeom prst="rect">
            <a:avLst/>
          </a:prstGeom>
          <a:noFill/>
        </p:spPr>
      </p:pic>
      <p:sp>
        <p:nvSpPr>
          <p:cNvPr id="444" name="Freeform 444"/>
          <p:cNvSpPr/>
          <p:nvPr/>
        </p:nvSpPr>
        <p:spPr>
          <a:xfrm>
            <a:off x="7911210" y="4253624"/>
            <a:ext cx="2995676" cy="704075"/>
          </a:xfrm>
          <a:custGeom>
            <a:avLst/>
            <a:gdLst/>
            <a:ahLst/>
            <a:cxnLst/>
            <a:rect l="0" t="0" r="0" b="0"/>
            <a:pathLst>
              <a:path w="2995676" h="704075">
                <a:moveTo>
                  <a:pt x="0" y="704075"/>
                </a:moveTo>
                <a:lnTo>
                  <a:pt x="2995676" y="704075"/>
                </a:lnTo>
                <a:lnTo>
                  <a:pt x="2995676" y="0"/>
                </a:lnTo>
                <a:lnTo>
                  <a:pt x="0" y="0"/>
                </a:lnTo>
                <a:lnTo>
                  <a:pt x="0" y="704075"/>
                </a:lnTo>
                <a:close/>
              </a:path>
            </a:pathLst>
          </a:custGeom>
          <a:solidFill>
            <a:srgbClr val="1F497D">
              <a:alpha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5" name="Picture 44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57132" y="4460368"/>
            <a:ext cx="528193" cy="318642"/>
          </a:xfrm>
          <a:prstGeom prst="rect">
            <a:avLst/>
          </a:prstGeom>
          <a:noFill/>
        </p:spPr>
      </p:pic>
      <p:pic>
        <p:nvPicPr>
          <p:cNvPr id="446" name="Picture 44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2922" y="4448937"/>
            <a:ext cx="1088263" cy="270255"/>
          </a:xfrm>
          <a:prstGeom prst="rect">
            <a:avLst/>
          </a:prstGeom>
          <a:noFill/>
        </p:spPr>
      </p:pic>
      <p:pic>
        <p:nvPicPr>
          <p:cNvPr id="447" name="Picture 44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2335" y="2796541"/>
            <a:ext cx="3510584" cy="680973"/>
          </a:xfrm>
          <a:prstGeom prst="rect">
            <a:avLst/>
          </a:prstGeom>
          <a:noFill/>
        </p:spPr>
      </p:pic>
      <p:pic>
        <p:nvPicPr>
          <p:cNvPr id="448" name="Picture 44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7322" y="3818383"/>
            <a:ext cx="176276" cy="176275"/>
          </a:xfrm>
          <a:prstGeom prst="rect">
            <a:avLst/>
          </a:prstGeom>
          <a:noFill/>
        </p:spPr>
      </p:pic>
      <p:pic>
        <p:nvPicPr>
          <p:cNvPr id="449" name="Picture 44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9747" y="3693923"/>
            <a:ext cx="5163820" cy="445642"/>
          </a:xfrm>
          <a:prstGeom prst="rect">
            <a:avLst/>
          </a:prstGeom>
          <a:noFill/>
        </p:spPr>
      </p:pic>
      <p:sp>
        <p:nvSpPr>
          <p:cNvPr id="450" name="Freeform 450"/>
          <p:cNvSpPr/>
          <p:nvPr/>
        </p:nvSpPr>
        <p:spPr>
          <a:xfrm>
            <a:off x="7066533" y="4361561"/>
            <a:ext cx="488188" cy="488062"/>
          </a:xfrm>
          <a:custGeom>
            <a:avLst/>
            <a:gdLst/>
            <a:ahLst/>
            <a:cxnLst/>
            <a:rect l="0" t="0" r="0" b="0"/>
            <a:pathLst>
              <a:path w="488188" h="488062">
                <a:moveTo>
                  <a:pt x="244095" y="0"/>
                </a:moveTo>
                <a:cubicBezTo>
                  <a:pt x="378842" y="0"/>
                  <a:pt x="488188" y="109220"/>
                  <a:pt x="488188" y="244094"/>
                </a:cubicBezTo>
                <a:cubicBezTo>
                  <a:pt x="488188" y="378841"/>
                  <a:pt x="378842" y="488062"/>
                  <a:pt x="244095" y="488062"/>
                </a:cubicBezTo>
                <a:cubicBezTo>
                  <a:pt x="109221" y="488062"/>
                  <a:pt x="0" y="378841"/>
                  <a:pt x="0" y="244094"/>
                </a:cubicBezTo>
                <a:cubicBezTo>
                  <a:pt x="0" y="109220"/>
                  <a:pt x="109221" y="0"/>
                  <a:pt x="244095" y="0"/>
                </a:cubicBezTo>
                <a:close/>
                <a:moveTo>
                  <a:pt x="-4570094" y="2496439"/>
                </a:moveTo>
              </a:path>
            </a:pathLst>
          </a:custGeom>
          <a:solidFill>
            <a:srgbClr val="8064A2">
              <a:alpha val="10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1" name="Rectangle 451"/>
          <p:cNvSpPr/>
          <p:nvPr/>
        </p:nvSpPr>
        <p:spPr>
          <a:xfrm>
            <a:off x="11933555" y="6556553"/>
            <a:ext cx="189890" cy="1828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FFFFFF"/>
                </a:solidFill>
                <a:latin typeface="Calibri"/>
              </a:rPr>
              <a:t>56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Freeform 45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3" name="Freeform 453"/>
          <p:cNvSpPr/>
          <p:nvPr/>
        </p:nvSpPr>
        <p:spPr>
          <a:xfrm>
            <a:off x="1112685" y="243459"/>
            <a:ext cx="670267" cy="580645"/>
          </a:xfrm>
          <a:custGeom>
            <a:avLst/>
            <a:gdLst/>
            <a:ahLst/>
            <a:cxnLst/>
            <a:rect l="0" t="0" r="0" b="0"/>
            <a:pathLst>
              <a:path w="670267" h="580645">
                <a:moveTo>
                  <a:pt x="603466" y="0"/>
                </a:moveTo>
                <a:lnTo>
                  <a:pt x="670267" y="126620"/>
                </a:lnTo>
                <a:cubicBezTo>
                  <a:pt x="615785" y="152274"/>
                  <a:pt x="578066" y="177674"/>
                  <a:pt x="557110" y="203074"/>
                </a:cubicBezTo>
                <a:cubicBezTo>
                  <a:pt x="536282" y="228474"/>
                  <a:pt x="524725" y="258445"/>
                  <a:pt x="522313" y="293116"/>
                </a:cubicBezTo>
                <a:lnTo>
                  <a:pt x="670267" y="293116"/>
                </a:lnTo>
                <a:lnTo>
                  <a:pt x="670267" y="580645"/>
                </a:lnTo>
                <a:lnTo>
                  <a:pt x="360768" y="580645"/>
                </a:lnTo>
                <a:lnTo>
                  <a:pt x="360768" y="342265"/>
                </a:lnTo>
                <a:cubicBezTo>
                  <a:pt x="360768" y="254508"/>
                  <a:pt x="379056" y="185166"/>
                  <a:pt x="415506" y="134494"/>
                </a:cubicBezTo>
                <a:cubicBezTo>
                  <a:pt x="452081" y="83694"/>
                  <a:pt x="514692" y="38862"/>
                  <a:pt x="603466" y="0"/>
                </a:cubicBezTo>
                <a:close/>
                <a:moveTo>
                  <a:pt x="5501856" y="6614541"/>
                </a:moveTo>
                <a:moveTo>
                  <a:pt x="242659" y="0"/>
                </a:moveTo>
                <a:lnTo>
                  <a:pt x="309587" y="126620"/>
                </a:lnTo>
                <a:cubicBezTo>
                  <a:pt x="254978" y="152274"/>
                  <a:pt x="217259" y="177674"/>
                  <a:pt x="196431" y="203074"/>
                </a:cubicBezTo>
                <a:cubicBezTo>
                  <a:pt x="175476" y="228474"/>
                  <a:pt x="163918" y="258445"/>
                  <a:pt x="161506" y="293116"/>
                </a:cubicBezTo>
                <a:lnTo>
                  <a:pt x="309587" y="293116"/>
                </a:lnTo>
                <a:lnTo>
                  <a:pt x="309587" y="580645"/>
                </a:lnTo>
                <a:lnTo>
                  <a:pt x="0" y="580645"/>
                </a:lnTo>
                <a:lnTo>
                  <a:pt x="0" y="342265"/>
                </a:lnTo>
                <a:cubicBezTo>
                  <a:pt x="0" y="254508"/>
                  <a:pt x="18262" y="185166"/>
                  <a:pt x="54800" y="134494"/>
                </a:cubicBezTo>
                <a:cubicBezTo>
                  <a:pt x="91325" y="83694"/>
                  <a:pt x="153936" y="38862"/>
                  <a:pt x="242659" y="0"/>
                </a:cubicBezTo>
                <a:close/>
                <a:moveTo>
                  <a:pt x="5501856" y="6614541"/>
                </a:moveTo>
              </a:path>
            </a:pathLst>
          </a:custGeom>
          <a:solidFill>
            <a:srgbClr val="8064A2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4" name="Rectangle 454"/>
          <p:cNvSpPr/>
          <p:nvPr/>
        </p:nvSpPr>
        <p:spPr>
          <a:xfrm>
            <a:off x="192938" y="1917294"/>
            <a:ext cx="11590387" cy="12185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15416" algn="l"/>
              </a:tabLst>
            </a:pPr>
            <a:r>
              <a:rPr lang="en-US" sz="3995" b="0" i="0" spc="0" baseline="0" dirty="0">
                <a:latin typeface="Calibri"/>
              </a:rPr>
              <a:t>1.	It is a</a:t>
            </a:r>
            <a:r>
              <a:rPr lang="en-US" sz="3995" b="0" i="0" spc="-15" baseline="0" dirty="0">
                <a:latin typeface="Calibri"/>
              </a:rPr>
              <a:t> </a:t>
            </a:r>
            <a:r>
              <a:rPr lang="en-US" sz="3995" b="0" i="0" spc="-75" baseline="0" dirty="0">
                <a:latin typeface="Calibri"/>
              </a:rPr>
              <a:t>s</a:t>
            </a:r>
            <a:r>
              <a:rPr lang="en-US" sz="3995" b="0" i="0" spc="-35" baseline="0" dirty="0">
                <a:latin typeface="Calibri"/>
              </a:rPr>
              <a:t>y</a:t>
            </a:r>
            <a:r>
              <a:rPr lang="en-US" sz="3995" b="0" i="0" spc="-51" baseline="0" dirty="0">
                <a:latin typeface="Calibri"/>
              </a:rPr>
              <a:t>s</a:t>
            </a:r>
            <a:r>
              <a:rPr lang="en-US" sz="3995" b="0" i="0" spc="-43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em th</a:t>
            </a:r>
            <a:r>
              <a:rPr lang="en-US" sz="3995" b="0" i="0" spc="-23" baseline="0" dirty="0">
                <a:latin typeface="Calibri"/>
              </a:rPr>
              <a:t>a</a:t>
            </a:r>
            <a:r>
              <a:rPr lang="en-US" sz="3995" b="0" i="0" spc="0" baseline="0" dirty="0">
                <a:latin typeface="Calibri"/>
              </a:rPr>
              <a:t>t</a:t>
            </a:r>
            <a:r>
              <a:rPr lang="en-US" sz="3995" b="0" i="0" spc="-27" baseline="0" dirty="0">
                <a:latin typeface="Calibri"/>
              </a:rPr>
              <a:t> </a:t>
            </a:r>
            <a:r>
              <a:rPr lang="en-US" sz="3995" b="0" i="0" spc="-139" baseline="0" dirty="0">
                <a:latin typeface="Calibri"/>
              </a:rPr>
              <a:t>k</a:t>
            </a:r>
            <a:r>
              <a:rPr lang="en-US" sz="3995" b="0" i="0" spc="0" baseline="0" dirty="0">
                <a:latin typeface="Calibri"/>
              </a:rPr>
              <a:t>ee</a:t>
            </a:r>
            <a:r>
              <a:rPr lang="en-US" sz="3995" b="0" i="0" spc="-15" baseline="0" dirty="0">
                <a:latin typeface="Calibri"/>
              </a:rPr>
              <a:t>p</a:t>
            </a:r>
            <a:r>
              <a:rPr lang="en-US" sz="3995" b="0" i="0" spc="0" baseline="0" dirty="0">
                <a:latin typeface="Calibri"/>
              </a:rPr>
              <a:t>s </a:t>
            </a:r>
            <a:r>
              <a:rPr lang="en-US" sz="3995" b="0" i="0" spc="-51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e</a:t>
            </a:r>
            <a:r>
              <a:rPr lang="en-US" sz="3995" b="0" i="0" spc="-31" baseline="0" dirty="0">
                <a:latin typeface="Calibri"/>
              </a:rPr>
              <a:t>c</a:t>
            </a:r>
            <a:r>
              <a:rPr lang="en-US" sz="3995" b="0" i="0" spc="0" baseline="0" dirty="0">
                <a:latin typeface="Calibri"/>
              </a:rPr>
              <a:t>o</a:t>
            </a:r>
            <a:r>
              <a:rPr lang="en-US" sz="3995" b="0" i="0" spc="-55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d of </a:t>
            </a:r>
            <a:r>
              <a:rPr lang="en-US" sz="3995" b="0" i="0" spc="-47" baseline="0" dirty="0">
                <a:latin typeface="Calibri"/>
              </a:rPr>
              <a:t>y</a:t>
            </a:r>
            <a:r>
              <a:rPr lang="en-US" sz="3995" b="0" i="0" spc="0" baseline="0" dirty="0">
                <a:latin typeface="Calibri"/>
              </a:rPr>
              <a:t>our </a:t>
            </a:r>
            <a:r>
              <a:rPr lang="en-US" sz="3995" b="0" i="0" spc="-35" baseline="0" dirty="0">
                <a:latin typeface="Calibri"/>
              </a:rPr>
              <a:t>c</a:t>
            </a:r>
            <a:r>
              <a:rPr lang="en-US" sz="3995" b="0" i="0" spc="0" baseline="0" dirty="0">
                <a:latin typeface="Calibri"/>
              </a:rPr>
              <a:t>ode chan</a:t>
            </a:r>
            <a:r>
              <a:rPr lang="en-US" sz="3995" b="0" i="0" spc="-23" baseline="0" dirty="0">
                <a:latin typeface="Calibri"/>
              </a:rPr>
              <a:t>g</a:t>
            </a:r>
            <a:r>
              <a:rPr lang="en-US" sz="3995" b="0" i="0" spc="0" baseline="0" dirty="0">
                <a:latin typeface="Calibri"/>
              </a:rPr>
              <a:t>es. </a:t>
            </a:r>
          </a:p>
          <a:p>
            <a:pPr marL="0">
              <a:lnSpc>
                <a:spcPts val="4800"/>
              </a:lnSpc>
              <a:tabLst>
                <a:tab pos="515416" algn="l"/>
                <a:tab pos="2001367" algn="l"/>
                <a:tab pos="2897479" algn="l"/>
                <a:tab pos="3467709" algn="l"/>
                <a:tab pos="4673193" algn="l"/>
                <a:tab pos="5255361" algn="l"/>
                <a:tab pos="6639407" algn="l"/>
                <a:tab pos="7209383" algn="l"/>
                <a:tab pos="8076539" algn="l"/>
                <a:tab pos="8637752" algn="l"/>
                <a:tab pos="9710648" algn="l"/>
              </a:tabLst>
            </a:pPr>
            <a:r>
              <a:rPr lang="en-US" sz="3995" b="0" i="0" spc="0" baseline="0" dirty="0">
                <a:latin typeface="Calibri"/>
              </a:rPr>
              <a:t>2.	All</a:t>
            </a:r>
            <a:r>
              <a:rPr lang="en-US" sz="3995" b="0" i="0" spc="-15" baseline="0" dirty="0">
                <a:latin typeface="Calibri"/>
              </a:rPr>
              <a:t>o</a:t>
            </a:r>
            <a:r>
              <a:rPr lang="en-US" sz="3995" b="0" i="0" spc="-35" baseline="0" dirty="0">
                <a:latin typeface="Calibri"/>
              </a:rPr>
              <a:t>w</a:t>
            </a:r>
            <a:r>
              <a:rPr lang="en-US" sz="3995" b="0" i="0" spc="0" baseline="0" dirty="0">
                <a:latin typeface="Calibri"/>
              </a:rPr>
              <a:t>s 	</a:t>
            </a:r>
            <a:r>
              <a:rPr lang="en-US" sz="3995" b="0" i="0" spc="-47" baseline="0" dirty="0">
                <a:latin typeface="Calibri"/>
              </a:rPr>
              <a:t>y</a:t>
            </a:r>
            <a:r>
              <a:rPr lang="en-US" sz="3995" b="0" i="0" spc="0" baseline="0" dirty="0">
                <a:latin typeface="Calibri"/>
              </a:rPr>
              <a:t>ou 	</a:t>
            </a:r>
            <a:r>
              <a:rPr lang="en-US" sz="3995" b="0" i="0" spc="-30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o 	undo 	or 	</a:t>
            </a:r>
            <a:r>
              <a:rPr lang="en-US" sz="3995" b="0" i="0" spc="-51" baseline="0" dirty="0">
                <a:latin typeface="Calibri"/>
              </a:rPr>
              <a:t>r</a:t>
            </a:r>
            <a:r>
              <a:rPr lang="en-US" sz="3995" b="0" i="0" spc="-23" baseline="0" dirty="0">
                <a:latin typeface="Calibri"/>
              </a:rPr>
              <a:t>e</a:t>
            </a:r>
            <a:r>
              <a:rPr lang="en-US" sz="3995" b="0" i="0" spc="-43" baseline="0" dirty="0">
                <a:latin typeface="Calibri"/>
              </a:rPr>
              <a:t>v</a:t>
            </a:r>
            <a:r>
              <a:rPr lang="en-US" sz="3995" b="0" i="0" spc="0" baseline="0" dirty="0">
                <a:latin typeface="Calibri"/>
              </a:rPr>
              <a:t>ert 	</a:t>
            </a:r>
            <a:r>
              <a:rPr lang="en-US" sz="3995" b="0" i="0" spc="-30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o 	a</a:t>
            </a:r>
            <a:r>
              <a:rPr lang="en-US" sz="3995" b="0" i="0" spc="-75" baseline="0" dirty="0">
                <a:latin typeface="Calibri"/>
              </a:rPr>
              <a:t>n</a:t>
            </a:r>
            <a:r>
              <a:rPr lang="en-US" sz="3995" b="0" i="0" spc="0" baseline="0" dirty="0">
                <a:latin typeface="Calibri"/>
              </a:rPr>
              <a:t>y 	of 	</a:t>
            </a:r>
            <a:r>
              <a:rPr lang="en-US" sz="3995" b="0" i="0" spc="-47" baseline="0" dirty="0">
                <a:latin typeface="Calibri"/>
              </a:rPr>
              <a:t>y</a:t>
            </a:r>
            <a:r>
              <a:rPr lang="en-US" sz="3995" b="0" i="0" spc="0" baseline="0" dirty="0">
                <a:latin typeface="Calibri"/>
              </a:rPr>
              <a:t>our 	p</a:t>
            </a:r>
            <a:r>
              <a:rPr lang="en-US" sz="3995" b="0" i="0" spc="-47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evio</a:t>
            </a:r>
            <a:r>
              <a:rPr lang="en-US" sz="3995" b="0" i="0" spc="-15" baseline="0" dirty="0">
                <a:latin typeface="Calibri"/>
              </a:rPr>
              <a:t>u</a:t>
            </a:r>
            <a:r>
              <a:rPr lang="en-US" sz="3995" b="0" i="0" spc="-12" baseline="0" dirty="0">
                <a:latin typeface="Calibri"/>
              </a:rPr>
              <a:t>s</a:t>
            </a:r>
            <a:r>
              <a:rPr lang="en-US" sz="3995" b="0" i="0" spc="0" baseline="0" dirty="0">
                <a:latin typeface="Calibri"/>
              </a:rPr>
              <a:t> </a:t>
            </a:r>
          </a:p>
        </p:txBody>
      </p:sp>
      <p:sp>
        <p:nvSpPr>
          <p:cNvPr id="455" name="Rectangle 455"/>
          <p:cNvSpPr/>
          <p:nvPr/>
        </p:nvSpPr>
        <p:spPr>
          <a:xfrm>
            <a:off x="708355" y="3136458"/>
            <a:ext cx="2481584" cy="6093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998" b="0" i="0" spc="-35" baseline="0" dirty="0">
                <a:latin typeface="Calibri"/>
              </a:rPr>
              <a:t>c</a:t>
            </a:r>
            <a:r>
              <a:rPr lang="en-US" sz="3998" b="0" i="0" spc="0" baseline="0" dirty="0">
                <a:latin typeface="Calibri"/>
              </a:rPr>
              <a:t>ode </a:t>
            </a:r>
            <a:r>
              <a:rPr lang="en-US" sz="3998" b="0" i="0" spc="-51" baseline="0" dirty="0">
                <a:latin typeface="Calibri"/>
              </a:rPr>
              <a:t>s</a:t>
            </a:r>
            <a:r>
              <a:rPr lang="en-US" sz="3998" b="0" i="0" spc="-43" baseline="0" dirty="0">
                <a:latin typeface="Calibri"/>
              </a:rPr>
              <a:t>t</a:t>
            </a:r>
            <a:r>
              <a:rPr lang="en-US" sz="3998" b="0" i="0" spc="-31" baseline="0" dirty="0">
                <a:latin typeface="Calibri"/>
              </a:rPr>
              <a:t>a</a:t>
            </a:r>
            <a:r>
              <a:rPr lang="en-US" sz="3998" b="0" i="0" spc="-43" baseline="0" dirty="0">
                <a:latin typeface="Calibri"/>
              </a:rPr>
              <a:t>t</a:t>
            </a:r>
            <a:r>
              <a:rPr lang="en-US" sz="3998" b="0" i="0" spc="0" baseline="0" dirty="0">
                <a:latin typeface="Calibri"/>
              </a:rPr>
              <a:t>e.</a:t>
            </a:r>
            <a:r>
              <a:rPr lang="en-US" sz="3998" b="0" i="0" spc="-15" baseline="0" dirty="0">
                <a:latin typeface="Calibri"/>
              </a:rPr>
              <a:t> </a:t>
            </a:r>
            <a:r>
              <a:rPr lang="en-US" sz="3998" b="0" i="0" spc="0" baseline="0" dirty="0">
                <a:latin typeface="Calibri"/>
              </a:rPr>
              <a:t> </a:t>
            </a:r>
          </a:p>
        </p:txBody>
      </p:sp>
      <p:sp>
        <p:nvSpPr>
          <p:cNvPr id="456" name="Rectangle 456"/>
          <p:cNvSpPr/>
          <p:nvPr/>
        </p:nvSpPr>
        <p:spPr>
          <a:xfrm>
            <a:off x="192938" y="3746348"/>
            <a:ext cx="11590387" cy="6089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15416" algn="l"/>
                <a:tab pos="2237587" algn="l"/>
                <a:tab pos="3201009" algn="l"/>
                <a:tab pos="4642713" algn="l"/>
                <a:tab pos="7668107" algn="l"/>
                <a:tab pos="8819108" algn="l"/>
              </a:tabLst>
            </a:pPr>
            <a:r>
              <a:rPr lang="en-US" sz="3995" b="0" i="0" spc="0" baseline="0" dirty="0">
                <a:latin typeface="Calibri"/>
              </a:rPr>
              <a:t>3.	All</a:t>
            </a:r>
            <a:r>
              <a:rPr lang="en-US" sz="3995" b="0" i="0" spc="-15" baseline="0" dirty="0">
                <a:latin typeface="Calibri"/>
              </a:rPr>
              <a:t>o</a:t>
            </a:r>
            <a:r>
              <a:rPr lang="en-US" sz="3995" b="0" i="0" spc="-35" baseline="0" dirty="0">
                <a:latin typeface="Calibri"/>
              </a:rPr>
              <a:t>w</a:t>
            </a:r>
            <a:r>
              <a:rPr lang="en-US" sz="3995" b="0" i="0" spc="0" baseline="0" dirty="0">
                <a:latin typeface="Calibri"/>
              </a:rPr>
              <a:t>s 	</a:t>
            </a:r>
            <a:r>
              <a:rPr lang="en-US" sz="3995" b="0" i="0" spc="-79" baseline="0" dirty="0">
                <a:latin typeface="Calibri"/>
              </a:rPr>
              <a:t>f</a:t>
            </a:r>
            <a:r>
              <a:rPr lang="en-US" sz="3995" b="0" i="0" spc="0" baseline="0" dirty="0">
                <a:latin typeface="Calibri"/>
              </a:rPr>
              <a:t>or 	</a:t>
            </a:r>
            <a:r>
              <a:rPr lang="en-US" sz="3995" b="0" i="0" spc="-31" baseline="0" dirty="0">
                <a:latin typeface="Calibri"/>
              </a:rPr>
              <a:t>t</a:t>
            </a:r>
            <a:r>
              <a:rPr lang="en-US" sz="3995" b="0" i="0" spc="0" baseline="0" dirty="0">
                <a:latin typeface="Calibri"/>
              </a:rPr>
              <a:t>eam 	e</a:t>
            </a:r>
            <a:r>
              <a:rPr lang="en-US" sz="3995" b="0" i="0" spc="-79" baseline="0" dirty="0">
                <a:latin typeface="Calibri"/>
              </a:rPr>
              <a:t>n</a:t>
            </a:r>
            <a:r>
              <a:rPr lang="en-US" sz="3995" b="0" i="0" spc="0" baseline="0" dirty="0">
                <a:latin typeface="Calibri"/>
              </a:rPr>
              <a:t>vi</a:t>
            </a:r>
            <a:r>
              <a:rPr lang="en-US" sz="3995" b="0" i="0" spc="-63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onme</a:t>
            </a:r>
            <a:r>
              <a:rPr lang="en-US" sz="3995" b="0" i="0" spc="-31" baseline="0" dirty="0">
                <a:latin typeface="Calibri"/>
              </a:rPr>
              <a:t>n</a:t>
            </a:r>
            <a:r>
              <a:rPr lang="en-US" sz="3995" b="0" i="0" spc="0" baseline="0" dirty="0">
                <a:latin typeface="Calibri"/>
              </a:rPr>
              <a:t>t 	and 	</a:t>
            </a:r>
            <a:r>
              <a:rPr lang="en-US" sz="3995" b="0" i="0" spc="-47" baseline="0" dirty="0">
                <a:latin typeface="Calibri"/>
              </a:rPr>
              <a:t>c</a:t>
            </a:r>
            <a:r>
              <a:rPr lang="en-US" sz="3995" b="0" i="0" spc="0" baseline="0" dirty="0">
                <a:latin typeface="Calibri"/>
              </a:rPr>
              <a:t>ollabo</a:t>
            </a:r>
            <a:r>
              <a:rPr lang="en-US" sz="3995" b="0" i="0" spc="-79" baseline="0" dirty="0">
                <a:latin typeface="Calibri"/>
              </a:rPr>
              <a:t>r</a:t>
            </a:r>
            <a:r>
              <a:rPr lang="en-US" sz="3995" b="0" i="0" spc="-31" baseline="0" dirty="0">
                <a:latin typeface="Calibri"/>
              </a:rPr>
              <a:t>a</a:t>
            </a:r>
            <a:r>
              <a:rPr lang="en-US" sz="3995" b="0" i="0" spc="0" baseline="0" dirty="0">
                <a:latin typeface="Calibri"/>
              </a:rPr>
              <a:t>ti</a:t>
            </a:r>
            <a:r>
              <a:rPr lang="en-US" sz="3995" b="0" i="0" spc="-43" baseline="0" dirty="0">
                <a:latin typeface="Calibri"/>
              </a:rPr>
              <a:t>v</a:t>
            </a:r>
            <a:r>
              <a:rPr lang="en-US" sz="3995" b="0" i="0" spc="0" baseline="0" dirty="0">
                <a:latin typeface="Calibri"/>
              </a:rPr>
              <a:t>e </a:t>
            </a:r>
          </a:p>
        </p:txBody>
      </p:sp>
      <p:sp>
        <p:nvSpPr>
          <p:cNvPr id="457" name="Rectangle 457"/>
          <p:cNvSpPr/>
          <p:nvPr/>
        </p:nvSpPr>
        <p:spPr>
          <a:xfrm>
            <a:off x="708355" y="4356039"/>
            <a:ext cx="2978662" cy="6093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998" b="0" i="0" spc="0" baseline="0" dirty="0">
                <a:latin typeface="Calibri"/>
              </a:rPr>
              <a:t>d</a:t>
            </a:r>
            <a:r>
              <a:rPr lang="en-US" sz="3998" b="0" i="0" spc="-23" baseline="0" dirty="0">
                <a:latin typeface="Calibri"/>
              </a:rPr>
              <a:t>e</a:t>
            </a:r>
            <a:r>
              <a:rPr lang="en-US" sz="3998" b="0" i="0" spc="-43" baseline="0" dirty="0">
                <a:latin typeface="Calibri"/>
              </a:rPr>
              <a:t>v</a:t>
            </a:r>
            <a:r>
              <a:rPr lang="en-US" sz="3998" b="0" i="0" spc="0" baseline="0" dirty="0">
                <a:latin typeface="Calibri"/>
              </a:rPr>
              <a:t>elopme</a:t>
            </a:r>
            <a:r>
              <a:rPr lang="en-US" sz="3998" b="0" i="0" spc="-35" baseline="0" dirty="0">
                <a:latin typeface="Calibri"/>
              </a:rPr>
              <a:t>n</a:t>
            </a:r>
            <a:r>
              <a:rPr lang="en-US" sz="3998" b="0" i="0" spc="0" baseline="0" dirty="0">
                <a:latin typeface="Calibri"/>
              </a:rPr>
              <a:t>t. </a:t>
            </a:r>
          </a:p>
        </p:txBody>
      </p:sp>
      <p:sp>
        <p:nvSpPr>
          <p:cNvPr id="458" name="Rectangle 458"/>
          <p:cNvSpPr/>
          <p:nvPr/>
        </p:nvSpPr>
        <p:spPr>
          <a:xfrm>
            <a:off x="192938" y="4965929"/>
            <a:ext cx="10701641" cy="6089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15416" algn="l"/>
              </a:tabLst>
            </a:pPr>
            <a:r>
              <a:rPr lang="en-US" sz="3995" b="0" i="0" spc="0" baseline="0" dirty="0">
                <a:latin typeface="Calibri"/>
              </a:rPr>
              <a:t>4.	</a:t>
            </a:r>
            <a:r>
              <a:rPr lang="en-US" sz="3995" b="0" i="0" spc="-71" baseline="0" dirty="0">
                <a:latin typeface="Calibri"/>
              </a:rPr>
              <a:t>K</a:t>
            </a:r>
            <a:r>
              <a:rPr lang="en-US" sz="3995" b="0" i="0" spc="0" baseline="0" dirty="0">
                <a:latin typeface="Calibri"/>
              </a:rPr>
              <a:t>ee</a:t>
            </a:r>
            <a:r>
              <a:rPr lang="en-US" sz="3995" b="0" i="0" spc="-15" baseline="0" dirty="0">
                <a:latin typeface="Calibri"/>
              </a:rPr>
              <a:t>p</a:t>
            </a:r>
            <a:r>
              <a:rPr lang="en-US" sz="3995" b="0" i="0" spc="0" baseline="0" dirty="0">
                <a:latin typeface="Calibri"/>
              </a:rPr>
              <a:t>s t</a:t>
            </a:r>
            <a:r>
              <a:rPr lang="en-US" sz="3995" b="0" i="0" spc="-79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ack</a:t>
            </a:r>
            <a:r>
              <a:rPr lang="en-US" sz="3995" b="0" i="0" spc="-15" baseline="0" dirty="0">
                <a:latin typeface="Calibri"/>
              </a:rPr>
              <a:t> </a:t>
            </a:r>
            <a:r>
              <a:rPr lang="en-US" sz="3995" b="0" i="0" spc="0" baseline="0" dirty="0">
                <a:latin typeface="Calibri"/>
              </a:rPr>
              <a:t>of who made</a:t>
            </a:r>
            <a:r>
              <a:rPr lang="en-US" sz="3995" b="0" i="0" spc="-13" baseline="0" dirty="0">
                <a:latin typeface="Calibri"/>
              </a:rPr>
              <a:t> </a:t>
            </a:r>
            <a:r>
              <a:rPr lang="en-US" sz="3995" b="0" i="0" spc="0" baseline="0" dirty="0">
                <a:latin typeface="Calibri"/>
              </a:rPr>
              <a:t>the chan</a:t>
            </a:r>
            <a:r>
              <a:rPr lang="en-US" sz="3995" b="0" i="0" spc="-23" baseline="0" dirty="0">
                <a:latin typeface="Calibri"/>
              </a:rPr>
              <a:t>g</a:t>
            </a:r>
            <a:r>
              <a:rPr lang="en-US" sz="3995" b="0" i="0" spc="0" baseline="0" dirty="0">
                <a:latin typeface="Calibri"/>
              </a:rPr>
              <a:t>es</a:t>
            </a:r>
            <a:r>
              <a:rPr lang="en-US" sz="3995" b="0" i="0" spc="-12" baseline="0" dirty="0">
                <a:latin typeface="Calibri"/>
              </a:rPr>
              <a:t> </a:t>
            </a:r>
            <a:r>
              <a:rPr lang="en-US" sz="3995" b="0" i="0" spc="0" baseline="0" dirty="0">
                <a:latin typeface="Calibri"/>
              </a:rPr>
              <a:t>and</a:t>
            </a:r>
            <a:r>
              <a:rPr lang="en-US" sz="3995" b="0" i="0" spc="-15" baseline="0" dirty="0">
                <a:latin typeface="Calibri"/>
              </a:rPr>
              <a:t> </a:t>
            </a:r>
            <a:r>
              <a:rPr lang="en-US" sz="3995" b="0" i="0" spc="0" baseline="0" dirty="0">
                <a:latin typeface="Calibri"/>
              </a:rPr>
              <a:t>when. </a:t>
            </a:r>
          </a:p>
        </p:txBody>
      </p:sp>
      <p:sp>
        <p:nvSpPr>
          <p:cNvPr id="459" name="Rectangle 459"/>
          <p:cNvSpPr/>
          <p:nvPr/>
        </p:nvSpPr>
        <p:spPr>
          <a:xfrm>
            <a:off x="708355" y="5575494"/>
            <a:ext cx="114762" cy="6093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998" b="0" i="0" spc="0" baseline="0" dirty="0">
                <a:latin typeface="Calibri"/>
              </a:rPr>
              <a:t> </a:t>
            </a:r>
          </a:p>
        </p:txBody>
      </p:sp>
      <p:sp>
        <p:nvSpPr>
          <p:cNvPr id="460" name="Rectangle 460"/>
          <p:cNvSpPr/>
          <p:nvPr/>
        </p:nvSpPr>
        <p:spPr>
          <a:xfrm>
            <a:off x="7549006" y="475474"/>
            <a:ext cx="4428376" cy="5607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1578" baseline="0" dirty="0">
                <a:solidFill>
                  <a:srgbClr val="FFFFFF"/>
                </a:solidFill>
                <a:latin typeface="Arial"/>
              </a:rPr>
              <a:t>•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Wh</a:t>
            </a:r>
            <a:r>
              <a:rPr lang="en-US" sz="3204" b="0" i="0" spc="-19" baseline="0" dirty="0">
                <a:solidFill>
                  <a:srgbClr val="FFFFFF"/>
                </a:solidFill>
                <a:latin typeface="Calibri"/>
              </a:rPr>
              <a:t>a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t is </a:t>
            </a:r>
            <a:r>
              <a:rPr lang="en-US" sz="3204" b="0" i="0" spc="-32" baseline="0" dirty="0">
                <a:solidFill>
                  <a:srgbClr val="FFFFFF"/>
                </a:solidFill>
                <a:latin typeface="Calibri"/>
              </a:rPr>
              <a:t>v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e</a:t>
            </a:r>
            <a:r>
              <a:rPr lang="en-US" sz="3204" b="0" i="0" spc="-60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sion </a:t>
            </a:r>
            <a:r>
              <a:rPr lang="en-US" sz="3204" b="0" i="0" spc="-12" baseline="0" dirty="0">
                <a:solidFill>
                  <a:srgbClr val="FFFFFF"/>
                </a:solidFill>
                <a:latin typeface="Calibri"/>
              </a:rPr>
              <a:t>c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o</a:t>
            </a:r>
            <a:r>
              <a:rPr lang="en-US" sz="3204" b="0" i="0" spc="-22" baseline="0" dirty="0">
                <a:solidFill>
                  <a:srgbClr val="FFFFFF"/>
                </a:solidFill>
                <a:latin typeface="Calibri"/>
              </a:rPr>
              <a:t>n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t</a:t>
            </a:r>
            <a:r>
              <a:rPr lang="en-US" sz="3204" b="0" i="0" spc="-54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3204" b="0" i="0" spc="0" baseline="0" dirty="0">
                <a:solidFill>
                  <a:srgbClr val="FFFFFF"/>
                </a:solidFill>
                <a:latin typeface="Calibri"/>
              </a:rPr>
              <a:t>ol? </a:t>
            </a:r>
          </a:p>
        </p:txBody>
      </p:sp>
      <p:sp>
        <p:nvSpPr>
          <p:cNvPr id="461" name="Rectangle 461"/>
          <p:cNvSpPr/>
          <p:nvPr/>
        </p:nvSpPr>
        <p:spPr>
          <a:xfrm>
            <a:off x="11946001" y="6556858"/>
            <a:ext cx="189890" cy="1828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57 </a:t>
            </a:r>
          </a:p>
        </p:txBody>
      </p:sp>
      <p:sp>
        <p:nvSpPr>
          <p:cNvPr id="462" name="Rectangle 462"/>
          <p:cNvSpPr/>
          <p:nvPr/>
        </p:nvSpPr>
        <p:spPr>
          <a:xfrm>
            <a:off x="3749294" y="282677"/>
            <a:ext cx="5095760" cy="6089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995" b="0" i="0" spc="0" baseline="0" dirty="0">
                <a:latin typeface="Calibri"/>
              </a:rPr>
              <a:t>Wh</a:t>
            </a:r>
            <a:r>
              <a:rPr lang="en-US" sz="3995" b="0" i="0" spc="-31" baseline="0" dirty="0">
                <a:latin typeface="Calibri"/>
              </a:rPr>
              <a:t>a</a:t>
            </a:r>
            <a:r>
              <a:rPr lang="en-US" sz="3995" b="0" i="0" spc="0" baseline="0" dirty="0">
                <a:latin typeface="Calibri"/>
              </a:rPr>
              <a:t>t is </a:t>
            </a:r>
            <a:r>
              <a:rPr lang="en-US" sz="3995" b="0" i="0" spc="-51" baseline="0" dirty="0">
                <a:latin typeface="Calibri"/>
              </a:rPr>
              <a:t>v</a:t>
            </a:r>
            <a:r>
              <a:rPr lang="en-US" sz="3995" b="0" i="0" spc="0" baseline="0" dirty="0">
                <a:latin typeface="Calibri"/>
              </a:rPr>
              <a:t>e</a:t>
            </a:r>
            <a:r>
              <a:rPr lang="en-US" sz="3995" b="0" i="0" spc="-71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sion </a:t>
            </a:r>
            <a:r>
              <a:rPr lang="en-US" sz="3995" b="0" i="0" spc="-35" baseline="0" dirty="0">
                <a:latin typeface="Calibri"/>
              </a:rPr>
              <a:t>c</a:t>
            </a:r>
            <a:r>
              <a:rPr lang="en-US" sz="3995" b="0" i="0" spc="0" baseline="0" dirty="0">
                <a:latin typeface="Calibri"/>
              </a:rPr>
              <a:t>o</a:t>
            </a:r>
            <a:r>
              <a:rPr lang="en-US" sz="3995" b="0" i="0" spc="-27" baseline="0" dirty="0">
                <a:latin typeface="Calibri"/>
              </a:rPr>
              <a:t>n</a:t>
            </a:r>
            <a:r>
              <a:rPr lang="en-US" sz="3995" b="0" i="0" spc="0" baseline="0" dirty="0">
                <a:latin typeface="Calibri"/>
              </a:rPr>
              <a:t>t</a:t>
            </a:r>
            <a:r>
              <a:rPr lang="en-US" sz="3995" b="0" i="0" spc="-55" baseline="0" dirty="0">
                <a:latin typeface="Calibri"/>
              </a:rPr>
              <a:t>r</a:t>
            </a:r>
            <a:r>
              <a:rPr lang="en-US" sz="3995" b="0" i="0" spc="0" baseline="0" dirty="0">
                <a:latin typeface="Calibri"/>
              </a:rPr>
              <a:t>ol?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Freeform 46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4" name="Picture 46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1367283"/>
            <a:ext cx="4057650" cy="781050"/>
          </a:xfrm>
          <a:prstGeom prst="rect">
            <a:avLst/>
          </a:prstGeom>
          <a:noFill/>
        </p:spPr>
      </p:pic>
      <p:pic>
        <p:nvPicPr>
          <p:cNvPr id="465" name="Picture 46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2712212"/>
            <a:ext cx="3619500" cy="704850"/>
          </a:xfrm>
          <a:prstGeom prst="rect">
            <a:avLst/>
          </a:prstGeom>
          <a:noFill/>
        </p:spPr>
      </p:pic>
      <p:pic>
        <p:nvPicPr>
          <p:cNvPr id="466" name="Picture 46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3462909"/>
            <a:ext cx="5419725" cy="600075"/>
          </a:xfrm>
          <a:prstGeom prst="rect">
            <a:avLst/>
          </a:prstGeom>
          <a:noFill/>
        </p:spPr>
      </p:pic>
      <p:pic>
        <p:nvPicPr>
          <p:cNvPr id="467" name="Picture 46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4104767"/>
            <a:ext cx="4705350" cy="1228725"/>
          </a:xfrm>
          <a:prstGeom prst="rect">
            <a:avLst/>
          </a:prstGeom>
          <a:noFill/>
        </p:spPr>
      </p:pic>
      <p:pic>
        <p:nvPicPr>
          <p:cNvPr id="468" name="Picture 46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5375495"/>
            <a:ext cx="5486400" cy="1409700"/>
          </a:xfrm>
          <a:prstGeom prst="rect">
            <a:avLst/>
          </a:prstGeom>
          <a:noFill/>
        </p:spPr>
      </p:pic>
      <p:pic>
        <p:nvPicPr>
          <p:cNvPr id="469" name="Picture 46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2194053"/>
            <a:ext cx="4029075" cy="228600"/>
          </a:xfrm>
          <a:prstGeom prst="rect">
            <a:avLst/>
          </a:prstGeom>
          <a:noFill/>
        </p:spPr>
      </p:pic>
      <p:pic>
        <p:nvPicPr>
          <p:cNvPr id="470" name="Picture 47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46952" y="2456561"/>
            <a:ext cx="3248025" cy="200025"/>
          </a:xfrm>
          <a:prstGeom prst="rect">
            <a:avLst/>
          </a:prstGeom>
          <a:noFill/>
        </p:spPr>
      </p:pic>
      <p:sp>
        <p:nvSpPr>
          <p:cNvPr id="471" name="Rectangle 471"/>
          <p:cNvSpPr/>
          <p:nvPr/>
        </p:nvSpPr>
        <p:spPr>
          <a:xfrm>
            <a:off x="3545713" y="502275"/>
            <a:ext cx="5226411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Quick Guide </a:t>
            </a:r>
            <a:r>
              <a:rPr lang="en-US" sz="4406" b="0" i="0" spc="-57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o GitHub </a:t>
            </a:r>
          </a:p>
        </p:txBody>
      </p:sp>
      <p:sp>
        <p:nvSpPr>
          <p:cNvPr id="472" name="Rectangle 472"/>
          <p:cNvSpPr/>
          <p:nvPr/>
        </p:nvSpPr>
        <p:spPr>
          <a:xfrm>
            <a:off x="995476" y="1552906"/>
            <a:ext cx="1981377" cy="3150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2069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Calibri"/>
              </a:rPr>
              <a:t>Ma</a:t>
            </a:r>
            <a:r>
              <a:rPr lang="en-US" sz="1800" b="0" i="0" spc="-64" baseline="0" dirty="0">
                <a:latin typeface="Calibri"/>
              </a:rPr>
              <a:t>k</a:t>
            </a:r>
            <a:r>
              <a:rPr lang="en-US" sz="1800" b="0" i="0" spc="0" baseline="0" dirty="0">
                <a:latin typeface="Calibri"/>
              </a:rPr>
              <a:t>e an ac</a:t>
            </a:r>
            <a:r>
              <a:rPr lang="en-US" sz="1800" b="0" i="0" spc="-21" baseline="0" dirty="0">
                <a:latin typeface="Calibri"/>
              </a:rPr>
              <a:t>c</a:t>
            </a:r>
            <a:r>
              <a:rPr lang="en-US" sz="1800" b="0" i="0" spc="0" baseline="0" dirty="0">
                <a:latin typeface="Calibri"/>
              </a:rPr>
              <a:t>ount </a:t>
            </a:r>
          </a:p>
        </p:txBody>
      </p:sp>
      <p:sp>
        <p:nvSpPr>
          <p:cNvPr id="473" name="Rectangle 473"/>
          <p:cNvSpPr/>
          <p:nvPr/>
        </p:nvSpPr>
        <p:spPr>
          <a:xfrm>
            <a:off x="995476" y="1827263"/>
            <a:ext cx="2940042" cy="3154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2" b="0" i="0" spc="2068" baseline="0" dirty="0">
                <a:latin typeface="Arial"/>
              </a:rPr>
              <a:t>•</a:t>
            </a:r>
            <a:r>
              <a:rPr lang="en-US" sz="1802" b="0" i="0" spc="0" baseline="0" dirty="0">
                <a:latin typeface="Calibri"/>
              </a:rPr>
              <a:t>C</a:t>
            </a:r>
            <a:r>
              <a:rPr lang="en-US" sz="1802" b="0" i="0" spc="-28" baseline="0" dirty="0">
                <a:latin typeface="Calibri"/>
              </a:rPr>
              <a:t>r</a:t>
            </a:r>
            <a:r>
              <a:rPr lang="en-US" sz="1802" b="0" i="0" spc="0" baseline="0" dirty="0">
                <a:latin typeface="Calibri"/>
              </a:rPr>
              <a:t>ea</a:t>
            </a:r>
            <a:r>
              <a:rPr lang="en-US" sz="1802" b="0" i="0" spc="-27" baseline="0" dirty="0">
                <a:latin typeface="Calibri"/>
              </a:rPr>
              <a:t>t</a:t>
            </a:r>
            <a:r>
              <a:rPr lang="en-US" sz="1802" b="0" i="0" spc="0" baseline="0" dirty="0">
                <a:latin typeface="Calibri"/>
              </a:rPr>
              <a:t>e </a:t>
            </a:r>
            <a:r>
              <a:rPr lang="en-US" sz="1802" b="0" i="0" spc="-28" baseline="0" dirty="0">
                <a:latin typeface="Calibri"/>
              </a:rPr>
              <a:t>r</a:t>
            </a:r>
            <a:r>
              <a:rPr lang="en-US" sz="1802" b="0" i="0" spc="0" baseline="0" dirty="0">
                <a:latin typeface="Calibri"/>
              </a:rPr>
              <a:t>eposi</a:t>
            </a:r>
            <a:r>
              <a:rPr lang="en-US" sz="1802" b="0" i="0" spc="-16" baseline="0" dirty="0">
                <a:latin typeface="Calibri"/>
              </a:rPr>
              <a:t>t</a:t>
            </a:r>
            <a:r>
              <a:rPr lang="en-US" sz="1802" b="0" i="0" spc="0" baseline="0" dirty="0">
                <a:latin typeface="Calibri"/>
              </a:rPr>
              <a:t>ory in GitHub </a:t>
            </a:r>
          </a:p>
        </p:txBody>
      </p:sp>
      <p:sp>
        <p:nvSpPr>
          <p:cNvPr id="474" name="Rectangle 474"/>
          <p:cNvSpPr/>
          <p:nvPr/>
        </p:nvSpPr>
        <p:spPr>
          <a:xfrm>
            <a:off x="995476" y="2101927"/>
            <a:ext cx="4976571" cy="3150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2069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Calibri"/>
              </a:rPr>
              <a:t>On </a:t>
            </a:r>
            <a:r>
              <a:rPr lang="en-US" sz="1800" b="0" i="0" spc="-23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our machine ma</a:t>
            </a:r>
            <a:r>
              <a:rPr lang="en-US" sz="1800" b="0" i="0" spc="-59" baseline="0" dirty="0">
                <a:latin typeface="Calibri"/>
              </a:rPr>
              <a:t>k</a:t>
            </a:r>
            <a:r>
              <a:rPr lang="en-US" sz="1800" b="0" i="0" spc="0" baseline="0" dirty="0">
                <a:latin typeface="Calibri"/>
              </a:rPr>
              <a:t>e a </a:t>
            </a:r>
            <a:r>
              <a:rPr lang="en-US" sz="1800" b="0" i="0" spc="-32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older or use an </a:t>
            </a:r>
            <a:r>
              <a:rPr lang="en-US" sz="1800" b="0" i="0" spc="-19" baseline="0" dirty="0">
                <a:latin typeface="Calibri"/>
              </a:rPr>
              <a:t>e</a:t>
            </a:r>
            <a:r>
              <a:rPr lang="en-US" sz="1800" b="0" i="0" spc="0" baseline="0" dirty="0">
                <a:latin typeface="Calibri"/>
              </a:rPr>
              <a:t>xi</a:t>
            </a:r>
            <a:r>
              <a:rPr lang="en-US" sz="1800" b="0" i="0" spc="-25" baseline="0" dirty="0">
                <a:latin typeface="Calibri"/>
              </a:rPr>
              <a:t>s</a:t>
            </a:r>
            <a:r>
              <a:rPr lang="en-US" sz="1800" b="0" i="0" spc="0" baseline="0" dirty="0">
                <a:latin typeface="Calibri"/>
              </a:rPr>
              <a:t>ting </a:t>
            </a:r>
          </a:p>
        </p:txBody>
      </p:sp>
      <p:sp>
        <p:nvSpPr>
          <p:cNvPr id="475" name="Rectangle 475"/>
          <p:cNvSpPr/>
          <p:nvPr/>
        </p:nvSpPr>
        <p:spPr>
          <a:xfrm>
            <a:off x="1338325" y="2362073"/>
            <a:ext cx="638403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32" baseline="0" dirty="0">
                <a:latin typeface="Calibri"/>
              </a:rPr>
              <a:t>f</a:t>
            </a:r>
            <a:r>
              <a:rPr lang="en-US" sz="1800" b="0" i="0" spc="0" baseline="0" dirty="0">
                <a:latin typeface="Calibri"/>
              </a:rPr>
              <a:t>olde</a:t>
            </a:r>
            <a:r>
              <a:rPr lang="en-US" sz="1800" b="0" i="0" spc="-183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. </a:t>
            </a:r>
          </a:p>
        </p:txBody>
      </p:sp>
      <p:sp>
        <p:nvSpPr>
          <p:cNvPr id="476" name="Rectangle 476"/>
          <p:cNvSpPr/>
          <p:nvPr/>
        </p:nvSpPr>
        <p:spPr>
          <a:xfrm>
            <a:off x="995476" y="2595703"/>
            <a:ext cx="3691305" cy="3150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2069" baseline="0" dirty="0">
                <a:latin typeface="Arial"/>
              </a:rPr>
              <a:t>•</a:t>
            </a:r>
            <a:r>
              <a:rPr lang="en-US" sz="1800" b="0" i="0" spc="0" baseline="0" dirty="0">
                <a:latin typeface="Calibri"/>
              </a:rPr>
              <a:t>F</a:t>
            </a:r>
            <a:r>
              <a:rPr lang="en-US" sz="1800" b="0" i="0" spc="-26" baseline="0" dirty="0">
                <a:latin typeface="Calibri"/>
              </a:rPr>
              <a:t>r</a:t>
            </a:r>
            <a:r>
              <a:rPr lang="en-US" sz="1800" b="0" i="0" spc="0" baseline="0" dirty="0">
                <a:latin typeface="Calibri"/>
              </a:rPr>
              <a:t>om </a:t>
            </a:r>
            <a:r>
              <a:rPr lang="en-US" sz="1800" b="0" i="0" spc="-21" baseline="0" dirty="0">
                <a:latin typeface="Calibri"/>
              </a:rPr>
              <a:t>y</a:t>
            </a:r>
            <a:r>
              <a:rPr lang="en-US" sz="1800" b="0" i="0" spc="0" baseline="0" dirty="0">
                <a:latin typeface="Calibri"/>
              </a:rPr>
              <a:t>our machine </a:t>
            </a:r>
            <a:r>
              <a:rPr lang="en-US" sz="1800" b="0" i="0" spc="-18" baseline="0" dirty="0">
                <a:latin typeface="Calibri"/>
              </a:rPr>
              <a:t>c</a:t>
            </a:r>
            <a:r>
              <a:rPr lang="en-US" sz="1800" b="0" i="0" spc="0" baseline="0" dirty="0">
                <a:latin typeface="Calibri"/>
              </a:rPr>
              <a:t>ommand line:  </a:t>
            </a:r>
          </a:p>
        </p:txBody>
      </p:sp>
      <p:sp>
        <p:nvSpPr>
          <p:cNvPr id="477" name="Rectangle 477"/>
          <p:cNvSpPr/>
          <p:nvPr/>
        </p:nvSpPr>
        <p:spPr>
          <a:xfrm>
            <a:off x="1452625" y="2876424"/>
            <a:ext cx="4687633" cy="4453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Use </a:t>
            </a:r>
            <a:r>
              <a:rPr lang="en-US" sz="1500" b="0" i="0" spc="-10" baseline="0" dirty="0">
                <a:latin typeface="Calibri"/>
              </a:rPr>
              <a:t>c</a:t>
            </a:r>
            <a:r>
              <a:rPr lang="en-US" sz="1500" b="0" i="0" spc="0" baseline="0" dirty="0">
                <a:latin typeface="Calibri"/>
              </a:rPr>
              <a:t>ommand: </a:t>
            </a:r>
            <a:r>
              <a:rPr lang="en-US" sz="1500" b="1" i="0" spc="0" baseline="0" dirty="0">
                <a:latin typeface="Calibri,Bold"/>
              </a:rPr>
              <a:t>git clone</a:t>
            </a:r>
            <a:r>
              <a:rPr lang="en-US" sz="1500" b="0" i="0" spc="-1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&lt;path</a:t>
            </a:r>
            <a:r>
              <a:rPr lang="en-US" sz="1500" b="0" i="0" spc="-1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of </a:t>
            </a:r>
            <a:r>
              <a:rPr lang="en-US" sz="1500" b="0" i="0" spc="-22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epository</a:t>
            </a:r>
            <a:r>
              <a:rPr lang="en-US" sz="1500" b="0" i="0" spc="-22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you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c</a:t>
            </a:r>
            <a:r>
              <a:rPr lang="en-US" sz="1500" b="0" i="0" spc="-18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</a:t>
            </a:r>
            <a:r>
              <a:rPr lang="en-US" sz="1500" b="0" i="0" spc="-13" baseline="0" dirty="0">
                <a:latin typeface="Calibri"/>
              </a:rPr>
              <a:t>a</a:t>
            </a:r>
            <a:r>
              <a:rPr lang="en-US" sz="1500" b="0" i="0" spc="-1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ed </a:t>
            </a:r>
          </a:p>
          <a:p>
            <a:pPr marL="286512">
              <a:lnSpc>
                <a:spcPts val="1439"/>
              </a:lnSpc>
            </a:pPr>
            <a:r>
              <a:rPr lang="en-US" sz="1500" b="0" i="0" spc="0" baseline="0" dirty="0">
                <a:latin typeface="Calibri"/>
              </a:rPr>
              <a:t>on</a:t>
            </a:r>
            <a:r>
              <a:rPr lang="en-US" sz="1500" b="0" i="0" spc="-14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GitHub&gt; </a:t>
            </a:r>
          </a:p>
        </p:txBody>
      </p:sp>
      <p:sp>
        <p:nvSpPr>
          <p:cNvPr id="478" name="Rectangle 478"/>
          <p:cNvSpPr/>
          <p:nvPr/>
        </p:nvSpPr>
        <p:spPr>
          <a:xfrm>
            <a:off x="1452625" y="3288157"/>
            <a:ext cx="3112769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C</a:t>
            </a:r>
            <a:r>
              <a:rPr lang="en-US" sz="1500" b="0" i="0" spc="-19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</a:t>
            </a:r>
            <a:r>
              <a:rPr lang="en-US" sz="1500" b="0" i="0" spc="-13" baseline="0" dirty="0">
                <a:latin typeface="Calibri"/>
              </a:rPr>
              <a:t>a</a:t>
            </a:r>
            <a:r>
              <a:rPr lang="en-US" sz="1500" b="0" i="0" spc="-1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e</a:t>
            </a:r>
            <a:r>
              <a:rPr lang="en-US" sz="1500" b="0" i="0" spc="-1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file in the </a:t>
            </a:r>
            <a:r>
              <a:rPr lang="en-US" sz="1500" b="0" i="0" spc="-40" baseline="0" dirty="0">
                <a:latin typeface="Calibri"/>
              </a:rPr>
              <a:t>f</a:t>
            </a:r>
            <a:r>
              <a:rPr lang="en-US" sz="1500" b="0" i="0" spc="0" baseline="0" dirty="0">
                <a:latin typeface="Calibri"/>
              </a:rPr>
              <a:t>older you</a:t>
            </a:r>
            <a:r>
              <a:rPr lang="en-US" sz="1500" b="0" i="0" spc="-1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c</a:t>
            </a:r>
            <a:r>
              <a:rPr lang="en-US" sz="1500" b="0" i="0" spc="-18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</a:t>
            </a:r>
            <a:r>
              <a:rPr lang="en-US" sz="1500" b="0" i="0" spc="-13" baseline="0" dirty="0">
                <a:latin typeface="Calibri"/>
              </a:rPr>
              <a:t>a</a:t>
            </a:r>
            <a:r>
              <a:rPr lang="en-US" sz="1500" b="0" i="0" spc="-1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ed  </a:t>
            </a:r>
          </a:p>
        </p:txBody>
      </p:sp>
      <p:sp>
        <p:nvSpPr>
          <p:cNvPr id="479" name="Rectangle 479"/>
          <p:cNvSpPr/>
          <p:nvPr/>
        </p:nvSpPr>
        <p:spPr>
          <a:xfrm>
            <a:off x="1452625" y="3516758"/>
            <a:ext cx="2119122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Use </a:t>
            </a:r>
            <a:r>
              <a:rPr lang="en-US" sz="1500" b="1" i="0" spc="0" baseline="0" dirty="0">
                <a:latin typeface="Calibri,Bold"/>
              </a:rPr>
              <a:t>git add</a:t>
            </a:r>
            <a:r>
              <a:rPr lang="en-US" sz="1500" b="1" i="0" spc="-18" baseline="0" dirty="0">
                <a:latin typeface="Calibri,Bold"/>
              </a:rPr>
              <a:t> </a:t>
            </a:r>
            <a:r>
              <a:rPr lang="en-US" sz="1500" b="0" i="0" spc="0" baseline="0" dirty="0">
                <a:latin typeface="Calibri"/>
              </a:rPr>
              <a:t>&lt;filename&gt; </a:t>
            </a:r>
          </a:p>
        </p:txBody>
      </p:sp>
      <p:sp>
        <p:nvSpPr>
          <p:cNvPr id="480" name="Rectangle 480"/>
          <p:cNvSpPr/>
          <p:nvPr/>
        </p:nvSpPr>
        <p:spPr>
          <a:xfrm>
            <a:off x="1452625" y="3745358"/>
            <a:ext cx="3045713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Then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see the </a:t>
            </a:r>
            <a:r>
              <a:rPr lang="en-US" sz="1500" b="0" i="0" spc="-10" baseline="0" dirty="0">
                <a:latin typeface="Calibri"/>
              </a:rPr>
              <a:t>s</a:t>
            </a:r>
            <a:r>
              <a:rPr lang="en-US" sz="1500" b="0" i="0" spc="-22" baseline="0" dirty="0">
                <a:latin typeface="Calibri"/>
              </a:rPr>
              <a:t>t</a:t>
            </a:r>
            <a:r>
              <a:rPr lang="en-US" sz="1500" b="0" i="0" spc="-10" baseline="0" dirty="0">
                <a:latin typeface="Calibri"/>
              </a:rPr>
              <a:t>a</a:t>
            </a:r>
            <a:r>
              <a:rPr lang="en-US" sz="1500" b="0" i="0" spc="0" baseline="0" dirty="0">
                <a:latin typeface="Calibri"/>
              </a:rPr>
              <a:t>tus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using</a:t>
            </a:r>
            <a:r>
              <a:rPr lang="en-US" sz="1500" b="0" i="0" spc="-12" baseline="0" dirty="0">
                <a:latin typeface="Calibri"/>
              </a:rPr>
              <a:t> </a:t>
            </a:r>
            <a:r>
              <a:rPr lang="en-US" sz="1500" b="1" i="0" spc="0" baseline="0" dirty="0">
                <a:latin typeface="Calibri,Bold"/>
              </a:rPr>
              <a:t>git </a:t>
            </a:r>
            <a:r>
              <a:rPr lang="en-US" sz="1500" b="1" i="0" spc="-10" baseline="0" dirty="0">
                <a:latin typeface="Calibri,Bold"/>
              </a:rPr>
              <a:t>s</a:t>
            </a:r>
            <a:r>
              <a:rPr lang="en-US" sz="1500" b="1" i="0" spc="-16" baseline="0" dirty="0">
                <a:latin typeface="Calibri,Bold"/>
              </a:rPr>
              <a:t>t</a:t>
            </a:r>
            <a:r>
              <a:rPr lang="en-US" sz="1500" b="1" i="0" spc="0" baseline="0" dirty="0">
                <a:latin typeface="Calibri,Bold"/>
              </a:rPr>
              <a:t>atus </a:t>
            </a:r>
          </a:p>
        </p:txBody>
      </p:sp>
      <p:sp>
        <p:nvSpPr>
          <p:cNvPr id="481" name="Rectangle 481"/>
          <p:cNvSpPr/>
          <p:nvPr/>
        </p:nvSpPr>
        <p:spPr>
          <a:xfrm>
            <a:off x="1452625" y="3973958"/>
            <a:ext cx="3268217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If you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see th</a:t>
            </a:r>
            <a:r>
              <a:rPr lang="en-US" sz="1500" b="0" i="0" spc="-10" baseline="0" dirty="0">
                <a:latin typeface="Calibri"/>
              </a:rPr>
              <a:t>a</a:t>
            </a:r>
            <a:r>
              <a:rPr lang="en-US" sz="1500" b="0" i="0" spc="0" baseline="0" dirty="0">
                <a:latin typeface="Calibri"/>
              </a:rPr>
              <a:t>t</a:t>
            </a:r>
            <a:r>
              <a:rPr lang="en-US" sz="1500" b="0" i="0" spc="-2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your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file is the</a:t>
            </a:r>
            <a:r>
              <a:rPr lang="en-US" sz="1500" b="0" i="0" spc="-19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e, in </a:t>
            </a:r>
            <a:r>
              <a:rPr lang="en-US" sz="1500" b="0" i="0" spc="-22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ed </a:t>
            </a:r>
          </a:p>
        </p:txBody>
      </p:sp>
      <p:sp>
        <p:nvSpPr>
          <p:cNvPr id="482" name="Rectangle 482"/>
          <p:cNvSpPr/>
          <p:nvPr/>
        </p:nvSpPr>
        <p:spPr>
          <a:xfrm>
            <a:off x="1452625" y="4202558"/>
            <a:ext cx="2989325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Use </a:t>
            </a:r>
            <a:r>
              <a:rPr lang="en-US" sz="1500" b="1" i="0" spc="0" baseline="0" dirty="0">
                <a:latin typeface="Calibri,Bold"/>
              </a:rPr>
              <a:t>git </a:t>
            </a:r>
            <a:r>
              <a:rPr lang="en-US" sz="1500" b="1" i="0" spc="-17" baseline="0" dirty="0">
                <a:latin typeface="Calibri,Bold"/>
              </a:rPr>
              <a:t>c</a:t>
            </a:r>
            <a:r>
              <a:rPr lang="en-US" sz="1500" b="1" i="0" spc="0" baseline="0" dirty="0">
                <a:latin typeface="Calibri,Bold"/>
              </a:rPr>
              <a:t>ommit </a:t>
            </a:r>
            <a:r>
              <a:rPr lang="en-US" sz="1500" b="0" i="0" spc="0" baseline="0" dirty="0">
                <a:latin typeface="Calibri"/>
              </a:rPr>
              <a:t>–m </a:t>
            </a:r>
            <a:r>
              <a:rPr lang="en-US" sz="1500" b="0" i="0" spc="-40" baseline="0" dirty="0">
                <a:latin typeface="Calibri"/>
              </a:rPr>
              <a:t>“</a:t>
            </a:r>
            <a:r>
              <a:rPr lang="en-US" sz="1500" b="0" i="0" spc="0" baseline="0" dirty="0">
                <a:latin typeface="Calibri"/>
              </a:rPr>
              <a:t>a</a:t>
            </a:r>
            <a:r>
              <a:rPr lang="en-US" sz="1500" b="0" i="0" spc="-17" baseline="0" dirty="0">
                <a:latin typeface="Calibri"/>
              </a:rPr>
              <a:t>n</a:t>
            </a:r>
            <a:r>
              <a:rPr lang="en-US" sz="1500" b="0" i="0" spc="0" baseline="0" dirty="0">
                <a:latin typeface="Calibri"/>
              </a:rPr>
              <a:t>y</a:t>
            </a:r>
            <a:r>
              <a:rPr lang="en-US" sz="1500" b="0" i="0" spc="-22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message” </a:t>
            </a:r>
          </a:p>
        </p:txBody>
      </p:sp>
      <p:sp>
        <p:nvSpPr>
          <p:cNvPr id="483" name="Rectangle 483"/>
          <p:cNvSpPr/>
          <p:nvPr/>
        </p:nvSpPr>
        <p:spPr>
          <a:xfrm>
            <a:off x="1452625" y="4431158"/>
            <a:ext cx="4572952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0" baseline="0" dirty="0">
                <a:latin typeface="Calibri"/>
              </a:rPr>
              <a:t>Then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use git </a:t>
            </a:r>
            <a:r>
              <a:rPr lang="en-US" sz="1500" b="0" i="0" spc="-12" baseline="0" dirty="0">
                <a:latin typeface="Calibri"/>
              </a:rPr>
              <a:t>s</a:t>
            </a:r>
            <a:r>
              <a:rPr lang="en-US" sz="1500" b="0" i="0" spc="-22" baseline="0" dirty="0">
                <a:latin typeface="Calibri"/>
              </a:rPr>
              <a:t>t</a:t>
            </a:r>
            <a:r>
              <a:rPr lang="en-US" sz="1500" b="0" i="0" spc="-10" baseline="0" dirty="0">
                <a:latin typeface="Calibri"/>
              </a:rPr>
              <a:t>a</a:t>
            </a:r>
            <a:r>
              <a:rPr lang="en-US" sz="1500" b="0" i="0" spc="0" baseline="0" dirty="0">
                <a:latin typeface="Calibri"/>
              </a:rPr>
              <a:t>tus</a:t>
            </a:r>
            <a:r>
              <a:rPr lang="en-US" sz="1500" b="0" i="0" spc="-2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a</a:t>
            </a:r>
            <a:r>
              <a:rPr lang="en-US" sz="1500" b="0" i="0" spc="-20" baseline="0" dirty="0">
                <a:latin typeface="Calibri"/>
              </a:rPr>
              <a:t>g</a:t>
            </a:r>
            <a:r>
              <a:rPr lang="en-US" sz="1500" b="0" i="0" spc="0" baseline="0" dirty="0">
                <a:latin typeface="Calibri"/>
              </a:rPr>
              <a:t>ain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-1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o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see th</a:t>
            </a:r>
            <a:r>
              <a:rPr lang="en-US" sz="1500" b="0" i="0" spc="-10" baseline="0" dirty="0">
                <a:latin typeface="Calibri"/>
              </a:rPr>
              <a:t>a</a:t>
            </a:r>
            <a:r>
              <a:rPr lang="en-US" sz="1500" b="0" i="0" spc="0" baseline="0" dirty="0">
                <a:latin typeface="Calibri"/>
              </a:rPr>
              <a:t>t</a:t>
            </a:r>
            <a:r>
              <a:rPr lang="en-US" sz="1500" b="0" i="0" spc="-2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your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file should</a:t>
            </a:r>
            <a:r>
              <a:rPr lang="en-US" sz="1500" b="0" i="0" spc="-27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be </a:t>
            </a:r>
          </a:p>
        </p:txBody>
      </p:sp>
      <p:sp>
        <p:nvSpPr>
          <p:cNvPr id="484" name="Rectangle 484"/>
          <p:cNvSpPr/>
          <p:nvPr/>
        </p:nvSpPr>
        <p:spPr>
          <a:xfrm>
            <a:off x="1739138" y="4648327"/>
            <a:ext cx="1255013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0" baseline="0" dirty="0">
                <a:latin typeface="Calibri"/>
              </a:rPr>
              <a:t>visible in g</a:t>
            </a:r>
            <a:r>
              <a:rPr lang="en-US" sz="1500" b="0" i="0" spc="-21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een. </a:t>
            </a:r>
          </a:p>
        </p:txBody>
      </p:sp>
      <p:sp>
        <p:nvSpPr>
          <p:cNvPr id="485" name="Rectangle 485"/>
          <p:cNvSpPr/>
          <p:nvPr/>
        </p:nvSpPr>
        <p:spPr>
          <a:xfrm>
            <a:off x="1452625" y="4843018"/>
            <a:ext cx="4430458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-13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o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send it </a:t>
            </a:r>
            <a:r>
              <a:rPr lang="en-US" sz="1500" b="0" i="0" spc="-12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o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your</a:t>
            </a:r>
            <a:r>
              <a:rPr lang="en-US" sz="1500" b="0" i="0" spc="-26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online GitHub, use </a:t>
            </a:r>
            <a:r>
              <a:rPr lang="en-US" sz="1500" b="1" i="0" spc="0" baseline="0" dirty="0">
                <a:latin typeface="Calibri,Bold"/>
              </a:rPr>
              <a:t>git push</a:t>
            </a:r>
            <a:r>
              <a:rPr lang="en-US" sz="1500" b="1" i="0" spc="-16" baseline="0" dirty="0">
                <a:latin typeface="Calibri,Bold"/>
              </a:rPr>
              <a:t> </a:t>
            </a:r>
            <a:r>
              <a:rPr lang="en-US" sz="1500" b="0" i="0" spc="0" baseline="0" dirty="0">
                <a:latin typeface="Calibri"/>
              </a:rPr>
              <a:t>and</a:t>
            </a:r>
            <a:r>
              <a:rPr lang="en-US" sz="1500" b="0" i="0" spc="-15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file </a:t>
            </a:r>
          </a:p>
        </p:txBody>
      </p:sp>
      <p:sp>
        <p:nvSpPr>
          <p:cNvPr id="486" name="Rectangle 486"/>
          <p:cNvSpPr/>
          <p:nvPr/>
        </p:nvSpPr>
        <p:spPr>
          <a:xfrm>
            <a:off x="1739138" y="5059808"/>
            <a:ext cx="481964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0" baseline="0" dirty="0">
                <a:latin typeface="Calibri"/>
              </a:rPr>
              <a:t>name </a:t>
            </a:r>
          </a:p>
        </p:txBody>
      </p:sp>
      <p:sp>
        <p:nvSpPr>
          <p:cNvPr id="487" name="Rectangle 487"/>
          <p:cNvSpPr/>
          <p:nvPr/>
        </p:nvSpPr>
        <p:spPr>
          <a:xfrm>
            <a:off x="1452625" y="5254499"/>
            <a:ext cx="3944683" cy="2625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1422" baseline="0" dirty="0">
                <a:latin typeface="Arial"/>
              </a:rPr>
              <a:t>–</a:t>
            </a:r>
            <a:r>
              <a:rPr lang="en-US" sz="1500" b="0" i="0" spc="-130" baseline="0" dirty="0">
                <a:latin typeface="Calibri"/>
              </a:rPr>
              <a:t>T</a:t>
            </a:r>
            <a:r>
              <a:rPr lang="en-US" sz="1500" b="0" i="0" spc="0" baseline="0" dirty="0">
                <a:latin typeface="Calibri"/>
              </a:rPr>
              <a:t>o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download</a:t>
            </a:r>
            <a:r>
              <a:rPr lang="en-US" sz="1500" b="0" i="0" spc="-26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a</a:t>
            </a:r>
            <a:r>
              <a:rPr lang="en-US" sz="1500" b="0" i="0" spc="-13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file f</a:t>
            </a:r>
            <a:r>
              <a:rPr lang="en-US" sz="1500" b="0" i="0" spc="-21" baseline="0" dirty="0">
                <a:latin typeface="Calibri"/>
              </a:rPr>
              <a:t>r</a:t>
            </a:r>
            <a:r>
              <a:rPr lang="en-US" sz="1500" b="0" i="0" spc="0" baseline="0" dirty="0">
                <a:latin typeface="Calibri"/>
              </a:rPr>
              <a:t>om the github,</a:t>
            </a:r>
            <a:r>
              <a:rPr lang="en-US" sz="1500" b="0" i="0" spc="-29" baseline="0" dirty="0">
                <a:latin typeface="Calibri"/>
              </a:rPr>
              <a:t> </a:t>
            </a:r>
            <a:r>
              <a:rPr lang="en-US" sz="1500" b="0" i="0" spc="0" baseline="0" dirty="0">
                <a:latin typeface="Calibri"/>
              </a:rPr>
              <a:t>use </a:t>
            </a:r>
            <a:r>
              <a:rPr lang="en-US" sz="1500" b="1" i="0" spc="0" baseline="0" dirty="0">
                <a:latin typeface="Calibri,Bold"/>
              </a:rPr>
              <a:t>git pull </a:t>
            </a:r>
          </a:p>
        </p:txBody>
      </p:sp>
      <p:sp>
        <p:nvSpPr>
          <p:cNvPr id="488" name="Rectangle 488"/>
          <p:cNvSpPr/>
          <p:nvPr/>
        </p:nvSpPr>
        <p:spPr>
          <a:xfrm>
            <a:off x="1739138" y="5471237"/>
            <a:ext cx="869060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-10" baseline="0" dirty="0">
                <a:latin typeface="Calibri"/>
              </a:rPr>
              <a:t>c</a:t>
            </a:r>
            <a:r>
              <a:rPr lang="en-US" sz="1500" b="0" i="0" spc="0" baseline="0" dirty="0">
                <a:latin typeface="Calibri"/>
              </a:rPr>
              <a:t>ommand. </a:t>
            </a:r>
          </a:p>
        </p:txBody>
      </p:sp>
      <p:sp>
        <p:nvSpPr>
          <p:cNvPr id="489" name="Rectangle 489"/>
          <p:cNvSpPr/>
          <p:nvPr/>
        </p:nvSpPr>
        <p:spPr>
          <a:xfrm>
            <a:off x="1452625" y="5699837"/>
            <a:ext cx="43053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0" baseline="0" dirty="0">
                <a:latin typeface="Calibri"/>
              </a:rPr>
              <a:t> </a:t>
            </a:r>
          </a:p>
        </p:txBody>
      </p:sp>
      <p:sp>
        <p:nvSpPr>
          <p:cNvPr id="490" name="Rectangle 490"/>
          <p:cNvSpPr/>
          <p:nvPr/>
        </p:nvSpPr>
        <p:spPr>
          <a:xfrm>
            <a:off x="1739138" y="5928452"/>
            <a:ext cx="43121" cy="2289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2" b="0" i="0" spc="0" baseline="0" dirty="0">
                <a:latin typeface="Calibri"/>
              </a:rPr>
              <a:t> </a:t>
            </a:r>
          </a:p>
        </p:txBody>
      </p:sp>
      <p:sp>
        <p:nvSpPr>
          <p:cNvPr id="491" name="Rectangle 491"/>
          <p:cNvSpPr/>
          <p:nvPr/>
        </p:nvSpPr>
        <p:spPr>
          <a:xfrm>
            <a:off x="1739138" y="6157342"/>
            <a:ext cx="43053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0" baseline="0" dirty="0">
                <a:latin typeface="Calibri"/>
              </a:rPr>
              <a:t> </a:t>
            </a:r>
          </a:p>
        </p:txBody>
      </p:sp>
      <p:sp>
        <p:nvSpPr>
          <p:cNvPr id="492" name="Rectangle 492"/>
          <p:cNvSpPr/>
          <p:nvPr/>
        </p:nvSpPr>
        <p:spPr>
          <a:xfrm>
            <a:off x="1739138" y="6385941"/>
            <a:ext cx="43053" cy="228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500" b="0" i="0" spc="0" baseline="0" dirty="0">
                <a:latin typeface="Calibri"/>
              </a:rPr>
              <a:t> </a:t>
            </a:r>
          </a:p>
        </p:txBody>
      </p:sp>
      <p:sp>
        <p:nvSpPr>
          <p:cNvPr id="493" name="Rectangle 493"/>
          <p:cNvSpPr/>
          <p:nvPr/>
        </p:nvSpPr>
        <p:spPr>
          <a:xfrm>
            <a:off x="1338325" y="6614922"/>
            <a:ext cx="51663" cy="2743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Freeform 49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5" name="Rectangle 495"/>
          <p:cNvSpPr/>
          <p:nvPr/>
        </p:nvSpPr>
        <p:spPr>
          <a:xfrm>
            <a:off x="3530472" y="502275"/>
            <a:ext cx="5258415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Us</a:t>
            </a:r>
            <a:r>
              <a:rPr lang="en-US" sz="4406" b="0" i="0" spc="-39" baseline="0" dirty="0">
                <a:latin typeface="Calibri"/>
              </a:rPr>
              <a:t>e</a:t>
            </a:r>
            <a:r>
              <a:rPr lang="en-US" sz="4406" b="0" i="0" spc="0" baseline="0" dirty="0">
                <a:latin typeface="Calibri"/>
              </a:rPr>
              <a:t>ful</a:t>
            </a:r>
            <a:r>
              <a:rPr lang="en-US" sz="4406" b="0" i="0" spc="-13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HTML E</a:t>
            </a:r>
            <a:r>
              <a:rPr lang="en-US" sz="4406" b="0" i="0" spc="-17" baseline="0" dirty="0">
                <a:latin typeface="Calibri"/>
              </a:rPr>
              <a:t>l</a:t>
            </a:r>
            <a:r>
              <a:rPr lang="en-US" sz="4406" b="0" i="0" spc="0" baseline="0" dirty="0">
                <a:latin typeface="Calibri"/>
              </a:rPr>
              <a:t>eme</a:t>
            </a:r>
            <a:r>
              <a:rPr lang="en-US" sz="4406" b="0" i="0" spc="-35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ts </a:t>
            </a:r>
          </a:p>
        </p:txBody>
      </p:sp>
      <p:sp>
        <p:nvSpPr>
          <p:cNvPr id="496" name="Rectangle 496"/>
          <p:cNvSpPr/>
          <p:nvPr/>
        </p:nvSpPr>
        <p:spPr>
          <a:xfrm>
            <a:off x="701040" y="1568219"/>
            <a:ext cx="2030812" cy="17314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1577" baseline="0" dirty="0">
                <a:latin typeface="Arial"/>
              </a:rPr>
              <a:t>•</a:t>
            </a:r>
            <a:r>
              <a:rPr lang="en-US" sz="3206" b="0" i="0" spc="0" baseline="0" dirty="0">
                <a:latin typeface="Calibri"/>
              </a:rPr>
              <a:t>&lt;sec</a:t>
            </a:r>
            <a:r>
              <a:rPr lang="en-US" sz="3206" b="0" i="0" spc="-12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ion&gt; </a:t>
            </a:r>
          </a:p>
          <a:p>
            <a:pPr marL="0">
              <a:lnSpc>
                <a:spcPts val="4607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&lt;div&gt; </a:t>
            </a:r>
          </a:p>
          <a:p>
            <a:pPr marL="0">
              <a:lnSpc>
                <a:spcPts val="4607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0" baseline="0" dirty="0">
                <a:latin typeface="Calibri"/>
              </a:rPr>
              <a:t>&lt;span&gt; </a:t>
            </a:r>
          </a:p>
        </p:txBody>
      </p:sp>
      <p:sp>
        <p:nvSpPr>
          <p:cNvPr id="497" name="Rectangle 497"/>
          <p:cNvSpPr/>
          <p:nvPr/>
        </p:nvSpPr>
        <p:spPr>
          <a:xfrm>
            <a:off x="1043939" y="3396895"/>
            <a:ext cx="91961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15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5" name="Picture 15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2526" y="1782065"/>
            <a:ext cx="5341873" cy="4777485"/>
          </a:xfrm>
          <a:prstGeom prst="rect">
            <a:avLst/>
          </a:prstGeom>
          <a:noFill/>
        </p:spPr>
      </p:pic>
      <p:sp>
        <p:nvSpPr>
          <p:cNvPr id="156" name="Rectangle 156"/>
          <p:cNvSpPr/>
          <p:nvPr/>
        </p:nvSpPr>
        <p:spPr>
          <a:xfrm>
            <a:off x="4093209" y="459258"/>
            <a:ext cx="4937265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The Making of a Good Des</a:t>
            </a:r>
            <a:r>
              <a:rPr lang="en-US" sz="3204" b="0" i="0" spc="-12" baseline="0" dirty="0">
                <a:latin typeface="Calibri"/>
              </a:rPr>
              <a:t>i</a:t>
            </a:r>
            <a:r>
              <a:rPr lang="en-US" sz="3204" b="0" i="0" spc="0" baseline="0" dirty="0">
                <a:latin typeface="Calibri"/>
              </a:rPr>
              <a:t>gn </a:t>
            </a:r>
          </a:p>
        </p:txBody>
      </p:sp>
      <p:sp>
        <p:nvSpPr>
          <p:cNvPr id="157" name="Rectangle 157"/>
          <p:cNvSpPr/>
          <p:nvPr/>
        </p:nvSpPr>
        <p:spPr>
          <a:xfrm>
            <a:off x="1268882" y="1216051"/>
            <a:ext cx="9796716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Co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 is impor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a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t, but </a:t>
            </a:r>
            <a:r>
              <a:rPr lang="en-US" sz="3204" b="0" i="0" spc="-22" baseline="0" dirty="0">
                <a:latin typeface="Calibri"/>
              </a:rPr>
              <a:t>c</a:t>
            </a:r>
            <a:r>
              <a:rPr lang="en-US" sz="3204" b="0" i="0" spc="0" baseline="0" dirty="0">
                <a:latin typeface="Calibri"/>
              </a:rPr>
              <a:t>o</a:t>
            </a:r>
            <a:r>
              <a:rPr lang="en-US" sz="3204" b="0" i="0" spc="-22" baseline="0" dirty="0">
                <a:latin typeface="Calibri"/>
              </a:rPr>
              <a:t>n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e</a:t>
            </a:r>
            <a:r>
              <a:rPr lang="en-US" sz="3204" b="0" i="0" spc="-25" baseline="0" dirty="0">
                <a:latin typeface="Calibri"/>
              </a:rPr>
              <a:t>n</a:t>
            </a:r>
            <a:r>
              <a:rPr lang="en-US" sz="3204" b="0" i="0" spc="0" baseline="0" dirty="0">
                <a:latin typeface="Calibri"/>
              </a:rPr>
              <a:t>t a</a:t>
            </a:r>
            <a:r>
              <a:rPr lang="en-US" sz="3204" b="0" i="0" spc="-12" baseline="0" dirty="0">
                <a:latin typeface="Calibri"/>
              </a:rPr>
              <a:t>l</a:t>
            </a:r>
            <a:r>
              <a:rPr lang="en-US" sz="3204" b="0" i="0" spc="0" baseline="0" dirty="0">
                <a:latin typeface="Calibri"/>
              </a:rPr>
              <a:t>one wil</a:t>
            </a:r>
            <a:r>
              <a:rPr lang="en-US" sz="3204" b="0" i="0" spc="-12" baseline="0" dirty="0">
                <a:latin typeface="Calibri"/>
              </a:rPr>
              <a:t>l</a:t>
            </a:r>
            <a:r>
              <a:rPr lang="en-US" sz="3204" b="0" i="0" spc="0" baseline="0" dirty="0">
                <a:latin typeface="Calibri"/>
              </a:rPr>
              <a:t> not ma</a:t>
            </a:r>
            <a:r>
              <a:rPr lang="en-US" sz="3204" b="0" i="0" spc="-115" baseline="0" dirty="0">
                <a:latin typeface="Calibri"/>
              </a:rPr>
              <a:t>k</a:t>
            </a:r>
            <a:r>
              <a:rPr lang="en-US" sz="3204" b="0" i="0" spc="0" baseline="0" dirty="0">
                <a:latin typeface="Calibri"/>
              </a:rPr>
              <a:t>e </a:t>
            </a:r>
            <a:r>
              <a:rPr lang="en-US" sz="3204" b="0" i="0" spc="-38" baseline="0" dirty="0">
                <a:latin typeface="Calibri"/>
              </a:rPr>
              <a:t>y</a:t>
            </a:r>
            <a:r>
              <a:rPr lang="en-US" sz="3204" b="0" i="0" spc="0" baseline="0" dirty="0">
                <a:latin typeface="Calibri"/>
              </a:rPr>
              <a:t>our </a:t>
            </a:r>
          </a:p>
        </p:txBody>
      </p:sp>
      <p:sp>
        <p:nvSpPr>
          <p:cNvPr id="158" name="Rectangle 158"/>
          <p:cNvSpPr/>
          <p:nvPr/>
        </p:nvSpPr>
        <p:spPr>
          <a:xfrm>
            <a:off x="1268882" y="1703822"/>
            <a:ext cx="1701348" cy="4886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0" baseline="0" dirty="0">
                <a:latin typeface="Calibri"/>
              </a:rPr>
              <a:t>si</a:t>
            </a:r>
            <a:r>
              <a:rPr lang="en-US" sz="3206" b="0" i="0" spc="-41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e </a:t>
            </a:r>
            <a:r>
              <a:rPr lang="en-US" sz="3206" b="0" i="0" spc="-19" baseline="0" dirty="0">
                <a:latin typeface="Calibri"/>
              </a:rPr>
              <a:t>w</a:t>
            </a:r>
            <a:r>
              <a:rPr lang="en-US" sz="3206" b="0" i="0" spc="0" baseline="0" dirty="0">
                <a:latin typeface="Calibri"/>
              </a:rPr>
              <a:t>ork</a:t>
            </a:r>
            <a:r>
              <a:rPr lang="en-US" sz="3206" b="0" i="0" spc="-12" baseline="0" dirty="0">
                <a:latin typeface="Calibri"/>
              </a:rPr>
              <a:t>.</a:t>
            </a:r>
            <a:r>
              <a:rPr lang="en-US" sz="3206" b="0" i="0" spc="0" baseline="0" dirty="0">
                <a:latin typeface="Calibri"/>
              </a:rPr>
              <a:t> </a:t>
            </a:r>
          </a:p>
        </p:txBody>
      </p:sp>
      <p:sp>
        <p:nvSpPr>
          <p:cNvPr id="159" name="Rectangle 159"/>
          <p:cNvSpPr/>
          <p:nvPr/>
        </p:nvSpPr>
        <p:spPr>
          <a:xfrm>
            <a:off x="1268882" y="2289328"/>
            <a:ext cx="91961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 </a:t>
            </a:r>
          </a:p>
        </p:txBody>
      </p:sp>
      <p:sp>
        <p:nvSpPr>
          <p:cNvPr id="160" name="Rectangle 160"/>
          <p:cNvSpPr/>
          <p:nvPr/>
        </p:nvSpPr>
        <p:spPr>
          <a:xfrm>
            <a:off x="1268882" y="2777008"/>
            <a:ext cx="91961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 </a:t>
            </a:r>
          </a:p>
        </p:txBody>
      </p:sp>
      <p:sp>
        <p:nvSpPr>
          <p:cNvPr id="161" name="Rectangle 161"/>
          <p:cNvSpPr/>
          <p:nvPr/>
        </p:nvSpPr>
        <p:spPr>
          <a:xfrm>
            <a:off x="11401297" y="6407581"/>
            <a:ext cx="134493" cy="2368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Times"/>
              </a:rPr>
              <a:t>6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Freeform 49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9" name="Rectangle 499"/>
          <p:cNvSpPr/>
          <p:nvPr/>
        </p:nvSpPr>
        <p:spPr>
          <a:xfrm>
            <a:off x="5480050" y="502275"/>
            <a:ext cx="1359642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&lt;div&gt; </a:t>
            </a:r>
          </a:p>
        </p:txBody>
      </p:sp>
      <p:sp>
        <p:nvSpPr>
          <p:cNvPr id="500" name="Rectangle 500"/>
          <p:cNvSpPr/>
          <p:nvPr/>
        </p:nvSpPr>
        <p:spPr>
          <a:xfrm>
            <a:off x="701040" y="1490383"/>
            <a:ext cx="10068052" cy="14401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2" b="0" i="0" spc="1649" baseline="0" dirty="0">
                <a:latin typeface="Arial"/>
              </a:rPr>
              <a:t>•</a:t>
            </a:r>
            <a:r>
              <a:rPr lang="en-US" sz="3002" b="0" i="0" spc="0" baseline="0" dirty="0">
                <a:latin typeface="Calibri"/>
              </a:rPr>
              <a:t>It</a:t>
            </a:r>
            <a:r>
              <a:rPr lang="en-US" sz="3002" b="0" i="0" spc="-18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is use</a:t>
            </a:r>
            <a:r>
              <a:rPr lang="en-US" sz="3002" b="0" i="0" spc="-12" baseline="0" dirty="0">
                <a:latin typeface="Calibri"/>
              </a:rPr>
              <a:t>d</a:t>
            </a:r>
            <a:r>
              <a:rPr lang="en-US" sz="3002" b="0" i="0" spc="0" baseline="0" dirty="0">
                <a:latin typeface="Calibri"/>
              </a:rPr>
              <a:t> </a:t>
            </a:r>
            <a:r>
              <a:rPr lang="en-US" sz="3002" b="0" i="0" spc="-69" baseline="0" dirty="0">
                <a:latin typeface="Calibri"/>
              </a:rPr>
              <a:t>f</a:t>
            </a:r>
            <a:r>
              <a:rPr lang="en-US" sz="3002" b="0" i="0" spc="0" baseline="0" dirty="0">
                <a:latin typeface="Calibri"/>
              </a:rPr>
              <a:t>or givi</a:t>
            </a:r>
            <a:r>
              <a:rPr lang="en-US" sz="3002" b="0" i="0" spc="-12" baseline="0" dirty="0">
                <a:latin typeface="Calibri"/>
              </a:rPr>
              <a:t>n</a:t>
            </a:r>
            <a:r>
              <a:rPr lang="en-US" sz="3002" b="0" i="0" spc="0" baseline="0" dirty="0">
                <a:latin typeface="Calibri"/>
              </a:rPr>
              <a:t>g </a:t>
            </a:r>
            <a:r>
              <a:rPr lang="en-US" sz="3002" b="0" i="0" spc="-39" baseline="0" dirty="0">
                <a:latin typeface="Calibri"/>
              </a:rPr>
              <a:t>s</a:t>
            </a:r>
            <a:r>
              <a:rPr lang="en-US" sz="3002" b="0" i="0" spc="0" baseline="0" dirty="0">
                <a:latin typeface="Calibri"/>
              </a:rPr>
              <a:t>tructu</a:t>
            </a:r>
            <a:r>
              <a:rPr lang="en-US" sz="3002" b="0" i="0" spc="-45" baseline="0" dirty="0">
                <a:latin typeface="Calibri"/>
              </a:rPr>
              <a:t>r</a:t>
            </a:r>
            <a:r>
              <a:rPr lang="en-US" sz="3002" b="0" i="0" spc="0" baseline="0" dirty="0">
                <a:latin typeface="Calibri"/>
              </a:rPr>
              <a:t>e</a:t>
            </a:r>
            <a:r>
              <a:rPr lang="en-US" sz="3002" b="0" i="0" spc="-27" baseline="0" dirty="0">
                <a:latin typeface="Calibri"/>
              </a:rPr>
              <a:t> </a:t>
            </a:r>
            <a:r>
              <a:rPr lang="en-US" sz="3002" b="0" i="0" spc="-21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o HTML </a:t>
            </a:r>
            <a:r>
              <a:rPr lang="en-US" sz="3002" b="0" i="0" spc="-12" baseline="0" dirty="0">
                <a:latin typeface="Calibri"/>
              </a:rPr>
              <a:t>p</a:t>
            </a:r>
            <a:r>
              <a:rPr lang="en-US" sz="3002" b="0" i="0" spc="0" baseline="0" dirty="0">
                <a:latin typeface="Calibri"/>
              </a:rPr>
              <a:t>a</a:t>
            </a:r>
            <a:r>
              <a:rPr lang="en-US" sz="3002" b="0" i="0" spc="-21" baseline="0" dirty="0">
                <a:latin typeface="Calibri"/>
              </a:rPr>
              <a:t>g</a:t>
            </a:r>
            <a:r>
              <a:rPr lang="en-US" sz="3002" b="0" i="0" spc="0" baseline="0" dirty="0">
                <a:latin typeface="Calibri"/>
              </a:rPr>
              <a:t>es.  </a:t>
            </a:r>
          </a:p>
          <a:p>
            <a:pPr marL="0">
              <a:lnSpc>
                <a:spcPts val="3602"/>
              </a:lnSpc>
            </a:pPr>
            <a:r>
              <a:rPr lang="en-US" sz="3000" b="0" i="0" spc="1649" baseline="0" dirty="0">
                <a:latin typeface="Arial"/>
              </a:rPr>
              <a:t>•</a:t>
            </a:r>
            <a:r>
              <a:rPr lang="en-US" sz="3000" b="0" i="0" spc="0" baseline="0" dirty="0">
                <a:latin typeface="Calibri"/>
              </a:rPr>
              <a:t>Divides the</a:t>
            </a:r>
            <a:r>
              <a:rPr lang="en-US" sz="3000" b="0" i="0" spc="-24" baseline="0" dirty="0">
                <a:latin typeface="Calibri"/>
              </a:rPr>
              <a:t> </a:t>
            </a:r>
            <a:r>
              <a:rPr lang="en-US" sz="3000" b="0" i="0" spc="-20" baseline="0" dirty="0">
                <a:latin typeface="Calibri"/>
              </a:rPr>
              <a:t>w</a:t>
            </a:r>
            <a:r>
              <a:rPr lang="en-US" sz="3000" b="0" i="0" spc="0" baseline="0" dirty="0">
                <a:latin typeface="Calibri"/>
              </a:rPr>
              <a:t>eb pa</a:t>
            </a:r>
            <a:r>
              <a:rPr lang="en-US" sz="3000" b="0" i="0" spc="-15" baseline="0" dirty="0">
                <a:latin typeface="Calibri"/>
              </a:rPr>
              <a:t>g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11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i</a:t>
            </a:r>
            <a:r>
              <a:rPr lang="en-US" sz="3000" b="0" i="0" spc="-33" baseline="0" dirty="0">
                <a:latin typeface="Calibri"/>
              </a:rPr>
              <a:t>n</a:t>
            </a:r>
            <a:r>
              <a:rPr lang="en-US" sz="3000" b="0" i="0" spc="-21" baseline="0" dirty="0">
                <a:latin typeface="Calibri"/>
              </a:rPr>
              <a:t>t</a:t>
            </a:r>
            <a:r>
              <a:rPr lang="en-US" sz="3000" b="0" i="0" spc="0" baseline="0" dirty="0">
                <a:latin typeface="Calibri"/>
              </a:rPr>
              <a:t>o</a:t>
            </a:r>
            <a:r>
              <a:rPr lang="en-US" sz="3000" b="0" i="0" spc="-14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di</a:t>
            </a:r>
            <a:r>
              <a:rPr lang="en-US" sz="3000" b="0" i="0" spc="-26" baseline="0" dirty="0">
                <a:latin typeface="Calibri"/>
              </a:rPr>
              <a:t>f</a:t>
            </a:r>
            <a:r>
              <a:rPr lang="en-US" sz="3000" b="0" i="0" spc="-75" baseline="0" dirty="0">
                <a:latin typeface="Calibri"/>
              </a:rPr>
              <a:t>f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44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32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 d</a:t>
            </a:r>
            <a:r>
              <a:rPr lang="en-US" sz="3000" b="0" i="0" spc="-12" baseline="0" dirty="0">
                <a:latin typeface="Calibri"/>
              </a:rPr>
              <a:t>i</a:t>
            </a:r>
            <a:r>
              <a:rPr lang="en-US" sz="3000" b="0" i="0" spc="0" baseline="0" dirty="0">
                <a:latin typeface="Calibri"/>
              </a:rPr>
              <a:t>visions. </a:t>
            </a:r>
          </a:p>
          <a:p>
            <a:pPr marL="0">
              <a:lnSpc>
                <a:spcPts val="3600"/>
              </a:lnSpc>
            </a:pPr>
            <a:r>
              <a:rPr lang="en-US" sz="3000" b="0" i="0" spc="1649" baseline="0" dirty="0">
                <a:latin typeface="Arial"/>
              </a:rPr>
              <a:t>•</a:t>
            </a:r>
            <a:r>
              <a:rPr lang="en-US" sz="3000" b="0" i="0" spc="0" baseline="0" dirty="0">
                <a:latin typeface="Calibri"/>
              </a:rPr>
              <a:t>W</a:t>
            </a:r>
            <a:r>
              <a:rPr lang="en-US" sz="3000" b="0" i="0" spc="-69" baseline="0" dirty="0">
                <a:latin typeface="Calibri"/>
              </a:rPr>
              <a:t>h</a:t>
            </a:r>
            <a:r>
              <a:rPr lang="en-US" sz="3000" b="0" i="0" spc="0" baseline="0" dirty="0">
                <a:latin typeface="Calibri"/>
              </a:rPr>
              <a:t>y? It</a:t>
            </a:r>
            <a:r>
              <a:rPr lang="en-US" sz="3000" b="0" i="0" spc="-14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is he</a:t>
            </a:r>
            <a:r>
              <a:rPr lang="en-US" sz="3000" b="0" i="0" spc="-11" baseline="0" dirty="0">
                <a:latin typeface="Calibri"/>
              </a:rPr>
              <a:t>l</a:t>
            </a:r>
            <a:r>
              <a:rPr lang="en-US" sz="3000" b="0" i="0" spc="-26" baseline="0" dirty="0">
                <a:latin typeface="Calibri"/>
              </a:rPr>
              <a:t>p</a:t>
            </a:r>
            <a:r>
              <a:rPr lang="en-US" sz="3000" b="0" i="0" spc="0" baseline="0" dirty="0">
                <a:latin typeface="Calibri"/>
              </a:rPr>
              <a:t>fu</a:t>
            </a:r>
            <a:r>
              <a:rPr lang="en-US" sz="3000" b="0" i="0" spc="-12" baseline="0" dirty="0">
                <a:latin typeface="Calibri"/>
              </a:rPr>
              <a:t>l</a:t>
            </a:r>
            <a:r>
              <a:rPr lang="en-US" sz="3000" b="0" i="0" spc="0" baseline="0" dirty="0">
                <a:latin typeface="Calibri"/>
              </a:rPr>
              <a:t> in </a:t>
            </a:r>
            <a:r>
              <a:rPr lang="en-US" sz="3000" b="0" i="0" spc="-60" baseline="0" dirty="0">
                <a:latin typeface="Calibri"/>
              </a:rPr>
              <a:t>f</a:t>
            </a:r>
            <a:r>
              <a:rPr lang="en-US" sz="3000" b="0" i="0" spc="0" baseline="0" dirty="0">
                <a:latin typeface="Calibri"/>
              </a:rPr>
              <a:t>orm</a:t>
            </a:r>
            <a:r>
              <a:rPr lang="en-US" sz="3000" b="0" i="0" spc="-17" baseline="0" dirty="0">
                <a:latin typeface="Calibri"/>
              </a:rPr>
              <a:t>a</a:t>
            </a:r>
            <a:r>
              <a:rPr lang="en-US" sz="3000" b="0" i="0" spc="-44" baseline="0" dirty="0">
                <a:latin typeface="Calibri"/>
              </a:rPr>
              <a:t>t</a:t>
            </a:r>
            <a:r>
              <a:rPr lang="en-US" sz="3000" b="0" i="0" spc="0" baseline="0" dirty="0">
                <a:latin typeface="Calibri"/>
              </a:rPr>
              <a:t>ting</a:t>
            </a:r>
            <a:r>
              <a:rPr lang="en-US" sz="3000" b="0" i="0" spc="-20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and l</a:t>
            </a:r>
            <a:r>
              <a:rPr lang="en-US" sz="3000" b="0" i="0" spc="-60" baseline="0" dirty="0">
                <a:latin typeface="Calibri"/>
              </a:rPr>
              <a:t>a</a:t>
            </a:r>
            <a:r>
              <a:rPr lang="en-US" sz="3000" b="0" i="0" spc="-38" baseline="0" dirty="0">
                <a:latin typeface="Calibri"/>
              </a:rPr>
              <a:t>y</a:t>
            </a:r>
            <a:r>
              <a:rPr lang="en-US" sz="3000" b="0" i="0" spc="0" baseline="0" dirty="0">
                <a:latin typeface="Calibri"/>
              </a:rPr>
              <a:t>out designs sepa</a:t>
            </a:r>
            <a:r>
              <a:rPr lang="en-US" sz="3000" b="0" i="0" spc="-60" baseline="0" dirty="0">
                <a:latin typeface="Calibri"/>
              </a:rPr>
              <a:t>r</a:t>
            </a:r>
            <a:r>
              <a:rPr lang="en-US" sz="3000" b="0" i="0" spc="-20" baseline="0" dirty="0">
                <a:latin typeface="Calibri"/>
              </a:rPr>
              <a:t>a</a:t>
            </a:r>
            <a:r>
              <a:rPr lang="en-US" sz="3000" b="0" i="0" spc="0" baseline="0" dirty="0">
                <a:latin typeface="Calibri"/>
              </a:rPr>
              <a:t>tion.  </a:t>
            </a:r>
          </a:p>
        </p:txBody>
      </p:sp>
      <p:sp>
        <p:nvSpPr>
          <p:cNvPr id="501" name="Rectangle 501"/>
          <p:cNvSpPr/>
          <p:nvPr/>
        </p:nvSpPr>
        <p:spPr>
          <a:xfrm>
            <a:off x="701040" y="2862707"/>
            <a:ext cx="1538732" cy="5250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0" b="0" i="0" spc="1649" baseline="0" dirty="0">
                <a:latin typeface="Arial"/>
              </a:rPr>
              <a:t>•</a:t>
            </a:r>
            <a:r>
              <a:rPr lang="en-US" sz="3000" b="0" i="0" spc="-33" baseline="0" dirty="0">
                <a:latin typeface="Calibri"/>
              </a:rPr>
              <a:t>S</a:t>
            </a:r>
            <a:r>
              <a:rPr lang="en-US" sz="3000" b="0" i="0" spc="0" baseline="0" dirty="0">
                <a:latin typeface="Calibri"/>
              </a:rPr>
              <a:t>y</a:t>
            </a:r>
            <a:r>
              <a:rPr lang="en-US" sz="3000" b="0" i="0" spc="-29" baseline="0" dirty="0">
                <a:latin typeface="Calibri"/>
              </a:rPr>
              <a:t>n</a:t>
            </a:r>
            <a:r>
              <a:rPr lang="en-US" sz="3000" b="0" i="0" spc="-32" baseline="0" dirty="0">
                <a:latin typeface="Calibri"/>
              </a:rPr>
              <a:t>t</a:t>
            </a:r>
            <a:r>
              <a:rPr lang="en-US" sz="3000" b="0" i="0" spc="-20" baseline="0" dirty="0">
                <a:latin typeface="Calibri"/>
              </a:rPr>
              <a:t>a</a:t>
            </a:r>
            <a:r>
              <a:rPr lang="en-US" sz="3000" b="0" i="0" spc="0" baseline="0" dirty="0">
                <a:latin typeface="Calibri"/>
              </a:rPr>
              <a:t>x: </a:t>
            </a:r>
          </a:p>
        </p:txBody>
      </p:sp>
      <p:sp>
        <p:nvSpPr>
          <p:cNvPr id="502" name="Rectangle 502"/>
          <p:cNvSpPr/>
          <p:nvPr/>
        </p:nvSpPr>
        <p:spPr>
          <a:xfrm>
            <a:off x="1158239" y="3328123"/>
            <a:ext cx="4126167" cy="4557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604" b="0" i="0" spc="810" baseline="0" dirty="0">
                <a:latin typeface="Arial"/>
              </a:rPr>
              <a:t>–</a:t>
            </a:r>
            <a:r>
              <a:rPr lang="en-US" sz="2604" b="0" i="0" spc="0" baseline="0" dirty="0">
                <a:latin typeface="Calibri"/>
              </a:rPr>
              <a:t>&lt;div </a:t>
            </a:r>
            <a:r>
              <a:rPr lang="en-US" sz="2604" b="0" i="0" spc="-23" baseline="0" dirty="0">
                <a:latin typeface="Calibri"/>
              </a:rPr>
              <a:t>s</a:t>
            </a:r>
            <a:r>
              <a:rPr lang="en-US" sz="2604" b="0" i="0" spc="0" baseline="0" dirty="0">
                <a:latin typeface="Calibri"/>
              </a:rPr>
              <a:t>tyle="</a:t>
            </a:r>
            <a:r>
              <a:rPr lang="en-US" sz="2604" b="0" i="0" spc="-20" baseline="0" dirty="0">
                <a:latin typeface="Calibri"/>
              </a:rPr>
              <a:t>c</a:t>
            </a:r>
            <a:r>
              <a:rPr lang="en-US" sz="2604" b="0" i="0" spc="0" baseline="0" dirty="0">
                <a:latin typeface="Calibri"/>
              </a:rPr>
              <a:t>olor:#0000FF"&gt; </a:t>
            </a:r>
          </a:p>
        </p:txBody>
      </p:sp>
      <p:sp>
        <p:nvSpPr>
          <p:cNvPr id="503" name="Rectangle 503"/>
          <p:cNvSpPr/>
          <p:nvPr/>
        </p:nvSpPr>
        <p:spPr>
          <a:xfrm>
            <a:off x="1445005" y="3703981"/>
            <a:ext cx="3939985" cy="10309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604" b="0" i="0" spc="0" baseline="0" dirty="0">
                <a:latin typeface="Calibri"/>
              </a:rPr>
              <a:t>  &lt;h3&gt;This</a:t>
            </a:r>
            <a:r>
              <a:rPr lang="en-US" sz="2604" b="0" i="0" spc="-18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is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a heading&lt;/h3&gt; </a:t>
            </a:r>
          </a:p>
          <a:p>
            <a:pPr marL="0">
              <a:lnSpc>
                <a:spcPts val="2496"/>
              </a:lnSpc>
            </a:pPr>
            <a:r>
              <a:rPr lang="en-US" sz="2604" b="0" i="0" spc="0" baseline="0" dirty="0">
                <a:latin typeface="Calibri"/>
              </a:rPr>
              <a:t>  &lt;p&gt;This</a:t>
            </a:r>
            <a:r>
              <a:rPr lang="en-US" sz="2604" b="0" i="0" spc="-18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is a pa</a:t>
            </a:r>
            <a:r>
              <a:rPr lang="en-US" sz="2604" b="0" i="0" spc="-41" baseline="0" dirty="0">
                <a:latin typeface="Calibri"/>
              </a:rPr>
              <a:t>r</a:t>
            </a:r>
            <a:r>
              <a:rPr lang="en-US" sz="2604" b="0" i="0" spc="0" baseline="0" dirty="0">
                <a:latin typeface="Calibri"/>
              </a:rPr>
              <a:t>ag</a:t>
            </a:r>
            <a:r>
              <a:rPr lang="en-US" sz="2604" b="0" i="0" spc="-46" baseline="0" dirty="0">
                <a:latin typeface="Calibri"/>
              </a:rPr>
              <a:t>r</a:t>
            </a:r>
            <a:r>
              <a:rPr lang="en-US" sz="2604" b="0" i="0" spc="0" baseline="0" dirty="0">
                <a:latin typeface="Calibri"/>
              </a:rPr>
              <a:t>aph.&lt;/p&gt; </a:t>
            </a:r>
          </a:p>
          <a:p>
            <a:pPr marL="0">
              <a:lnSpc>
                <a:spcPts val="2496"/>
              </a:lnSpc>
            </a:pPr>
            <a:r>
              <a:rPr lang="en-US" sz="2606" b="0" i="0" spc="0" baseline="0" dirty="0">
                <a:latin typeface="Calibri"/>
              </a:rPr>
              <a:t>&lt;/div&gt; </a:t>
            </a:r>
          </a:p>
        </p:txBody>
      </p:sp>
      <p:sp>
        <p:nvSpPr>
          <p:cNvPr id="504" name="Rectangle 504"/>
          <p:cNvSpPr/>
          <p:nvPr/>
        </p:nvSpPr>
        <p:spPr>
          <a:xfrm>
            <a:off x="1445005" y="4734586"/>
            <a:ext cx="74740" cy="39684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604" b="0" i="0" spc="0" baseline="0" dirty="0">
                <a:latin typeface="Calibri"/>
              </a:rPr>
              <a:t> </a:t>
            </a:r>
          </a:p>
        </p:txBody>
      </p:sp>
      <p:sp>
        <p:nvSpPr>
          <p:cNvPr id="505" name="Rectangle 505"/>
          <p:cNvSpPr/>
          <p:nvPr/>
        </p:nvSpPr>
        <p:spPr>
          <a:xfrm>
            <a:off x="1158239" y="5071960"/>
            <a:ext cx="10168720" cy="7726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604" b="0" i="0" spc="810" baseline="0" dirty="0">
                <a:latin typeface="Arial"/>
              </a:rPr>
              <a:t>–</a:t>
            </a:r>
            <a:r>
              <a:rPr lang="en-US" sz="2604" b="0" i="0" spc="0" baseline="0" dirty="0">
                <a:latin typeface="Calibri"/>
              </a:rPr>
              <a:t>In </a:t>
            </a:r>
            <a:r>
              <a:rPr lang="en-US" sz="2604" b="0" i="0" spc="-10" baseline="0" dirty="0">
                <a:latin typeface="Calibri"/>
              </a:rPr>
              <a:t>H</a:t>
            </a:r>
            <a:r>
              <a:rPr lang="en-US" sz="2604" b="0" i="0" spc="0" baseline="0" dirty="0">
                <a:latin typeface="Calibri"/>
              </a:rPr>
              <a:t>TML5</a:t>
            </a:r>
            <a:r>
              <a:rPr lang="en-US" sz="2604" b="0" i="0" spc="-26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the</a:t>
            </a:r>
            <a:r>
              <a:rPr lang="en-US" sz="2604" b="0" i="0" spc="-28" baseline="0" dirty="0">
                <a:latin typeface="Calibri"/>
              </a:rPr>
              <a:t>r</a:t>
            </a:r>
            <a:r>
              <a:rPr lang="en-US" sz="2604" b="0" i="0" spc="0" baseline="0" dirty="0">
                <a:latin typeface="Calibri"/>
              </a:rPr>
              <a:t>e</a:t>
            </a:r>
            <a:r>
              <a:rPr lang="en-US" sz="2604" b="0" i="0" spc="-26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is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a &lt;header&gt;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eleme</a:t>
            </a:r>
            <a:r>
              <a:rPr lang="en-US" sz="2604" b="0" i="0" spc="-28" baseline="0" dirty="0">
                <a:latin typeface="Calibri"/>
              </a:rPr>
              <a:t>n</a:t>
            </a:r>
            <a:r>
              <a:rPr lang="en-US" sz="2604" b="0" i="0" spc="0" baseline="0" dirty="0">
                <a:latin typeface="Calibri"/>
              </a:rPr>
              <a:t>t,</a:t>
            </a:r>
            <a:r>
              <a:rPr lang="en-US" sz="2604" b="0" i="0" spc="-36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as </a:t>
            </a:r>
            <a:r>
              <a:rPr lang="en-US" sz="2604" b="0" i="0" spc="-23" baseline="0" dirty="0">
                <a:latin typeface="Calibri"/>
              </a:rPr>
              <a:t>w</a:t>
            </a:r>
            <a:r>
              <a:rPr lang="en-US" sz="2604" b="0" i="0" spc="0" baseline="0" dirty="0">
                <a:latin typeface="Calibri"/>
              </a:rPr>
              <a:t>ell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as a &lt;n</a:t>
            </a:r>
            <a:r>
              <a:rPr lang="en-US" sz="2604" b="0" i="0" spc="-46" baseline="0" dirty="0">
                <a:latin typeface="Calibri"/>
              </a:rPr>
              <a:t>a</a:t>
            </a:r>
            <a:r>
              <a:rPr lang="en-US" sz="2604" b="0" i="0" spc="0" baseline="0" dirty="0">
                <a:latin typeface="Calibri"/>
              </a:rPr>
              <a:t>v&gt;, &lt;</a:t>
            </a:r>
            <a:r>
              <a:rPr lang="en-US" sz="2604" b="0" i="0" spc="-54" baseline="0" dirty="0">
                <a:latin typeface="Calibri"/>
              </a:rPr>
              <a:t>f</a:t>
            </a:r>
            <a:r>
              <a:rPr lang="en-US" sz="2604" b="0" i="0" spc="0" baseline="0" dirty="0">
                <a:latin typeface="Calibri"/>
              </a:rPr>
              <a:t>oo</a:t>
            </a:r>
            <a:r>
              <a:rPr lang="en-US" sz="2604" b="0" i="0" spc="-20" baseline="0" dirty="0">
                <a:latin typeface="Calibri"/>
              </a:rPr>
              <a:t>t</a:t>
            </a:r>
            <a:r>
              <a:rPr lang="en-US" sz="2604" b="0" i="0" spc="0" baseline="0" dirty="0">
                <a:latin typeface="Calibri"/>
              </a:rPr>
              <a:t>er&gt; and a </a:t>
            </a:r>
          </a:p>
          <a:p>
            <a:pPr marL="286766">
              <a:lnSpc>
                <a:spcPts val="2495"/>
              </a:lnSpc>
            </a:pPr>
            <a:r>
              <a:rPr lang="en-US" sz="2604" b="0" i="0" spc="-20" baseline="0" dirty="0">
                <a:latin typeface="Calibri"/>
              </a:rPr>
              <a:t>c</a:t>
            </a:r>
            <a:r>
              <a:rPr lang="en-US" sz="2604" b="0" i="0" spc="0" baseline="0" dirty="0">
                <a:latin typeface="Calibri"/>
              </a:rPr>
              <a:t>ouple</a:t>
            </a:r>
            <a:r>
              <a:rPr lang="en-US" sz="2604" b="0" i="0" spc="-15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other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n</a:t>
            </a:r>
            <a:r>
              <a:rPr lang="en-US" sz="2604" b="0" i="0" spc="-13" baseline="0" dirty="0">
                <a:latin typeface="Calibri"/>
              </a:rPr>
              <a:t>e</a:t>
            </a:r>
            <a:r>
              <a:rPr lang="en-US" sz="2604" b="0" i="0" spc="0" baseline="0" dirty="0">
                <a:latin typeface="Calibri"/>
              </a:rPr>
              <a:t>w</a:t>
            </a:r>
            <a:r>
              <a:rPr lang="en-US" sz="2604" b="0" i="0" spc="-15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eleme</a:t>
            </a:r>
            <a:r>
              <a:rPr lang="en-US" sz="2604" b="0" i="0" spc="-28" baseline="0" dirty="0">
                <a:latin typeface="Calibri"/>
              </a:rPr>
              <a:t>n</a:t>
            </a:r>
            <a:r>
              <a:rPr lang="en-US" sz="2604" b="0" i="0" spc="0" baseline="0" dirty="0">
                <a:latin typeface="Calibri"/>
              </a:rPr>
              <a:t>ts</a:t>
            </a:r>
            <a:r>
              <a:rPr lang="en-US" sz="2604" b="0" i="0" spc="-31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th</a:t>
            </a:r>
            <a:r>
              <a:rPr lang="en-US" sz="2604" b="0" i="0" spc="-18" baseline="0" dirty="0">
                <a:latin typeface="Calibri"/>
              </a:rPr>
              <a:t>a</a:t>
            </a:r>
            <a:r>
              <a:rPr lang="en-US" sz="2604" b="0" i="0" spc="0" baseline="0" dirty="0">
                <a:latin typeface="Calibri"/>
              </a:rPr>
              <a:t>t </a:t>
            </a:r>
            <a:r>
              <a:rPr lang="en-US" sz="2604" b="0" i="0" spc="-33" baseline="0" dirty="0">
                <a:latin typeface="Calibri"/>
              </a:rPr>
              <a:t>r</a:t>
            </a:r>
            <a:r>
              <a:rPr lang="en-US" sz="2604" b="0" i="0" spc="0" baseline="0" dirty="0">
                <a:latin typeface="Calibri"/>
              </a:rPr>
              <a:t>eplace</a:t>
            </a:r>
            <a:r>
              <a:rPr lang="en-US" sz="2604" b="0" i="0" spc="-2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these</a:t>
            </a:r>
            <a:r>
              <a:rPr lang="en-US" sz="2604" b="0" i="0" spc="-20" baseline="0" dirty="0">
                <a:latin typeface="Calibri"/>
              </a:rPr>
              <a:t> </a:t>
            </a:r>
            <a:r>
              <a:rPr lang="en-US" sz="2604" b="0" i="0" spc="0" baseline="0" dirty="0">
                <a:latin typeface="Calibri"/>
              </a:rPr>
              <a:t>div</a:t>
            </a:r>
            <a:r>
              <a:rPr lang="en-US" sz="2604" b="0" i="0" spc="-10" baseline="0" dirty="0">
                <a:latin typeface="Calibri"/>
              </a:rPr>
              <a:t> </a:t>
            </a:r>
            <a:r>
              <a:rPr lang="en-US" sz="2604" b="0" i="0" spc="-31" baseline="0" dirty="0">
                <a:latin typeface="Calibri"/>
              </a:rPr>
              <a:t>t</a:t>
            </a:r>
            <a:r>
              <a:rPr lang="en-US" sz="2604" b="0" i="0" spc="0" baseline="0" dirty="0">
                <a:latin typeface="Calibri"/>
              </a:rPr>
              <a:t>ags.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Freeform 50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7" name="Rectangle 507"/>
          <p:cNvSpPr/>
          <p:nvPr/>
        </p:nvSpPr>
        <p:spPr>
          <a:xfrm>
            <a:off x="4713478" y="502275"/>
            <a:ext cx="2891262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Quick Guide </a:t>
            </a:r>
          </a:p>
        </p:txBody>
      </p:sp>
      <p:sp>
        <p:nvSpPr>
          <p:cNvPr id="508" name="Rectangle 508"/>
          <p:cNvSpPr/>
          <p:nvPr/>
        </p:nvSpPr>
        <p:spPr>
          <a:xfrm>
            <a:off x="701040" y="1517207"/>
            <a:ext cx="10603930" cy="7419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The new </a:t>
            </a:r>
            <a:r>
              <a:rPr lang="en-US" sz="2495" b="1" i="0" spc="0" baseline="0" dirty="0">
                <a:latin typeface="Calibri,Bold"/>
              </a:rPr>
              <a:t>section</a:t>
            </a:r>
            <a:r>
              <a:rPr lang="en-US" sz="2495" b="0" i="0" spc="0" baseline="0" dirty="0">
                <a:latin typeface="Calibri"/>
              </a:rPr>
              <a:t> eleme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d</a:t>
            </a:r>
            <a:r>
              <a:rPr lang="en-US" sz="2495" b="0" i="0" spc="-22" baseline="0" dirty="0">
                <a:latin typeface="Calibri"/>
              </a:rPr>
              <a:t>e</a:t>
            </a:r>
            <a:r>
              <a:rPr lang="en-US" sz="2495" b="0" i="0" spc="0" baseline="0" dirty="0">
                <a:latin typeface="Calibri"/>
              </a:rPr>
              <a:t>fines a part of</a:t>
            </a:r>
            <a:r>
              <a:rPr lang="en-US" sz="2495" b="0" i="0" spc="-17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a </a:t>
            </a:r>
            <a:r>
              <a:rPr lang="en-US" sz="2495" b="0" i="0" spc="-17" baseline="0" dirty="0">
                <a:latin typeface="Calibri"/>
              </a:rPr>
              <a:t>w</a:t>
            </a:r>
            <a:r>
              <a:rPr lang="en-US" sz="2495" b="0" i="0" spc="0" baseline="0" dirty="0">
                <a:latin typeface="Calibri"/>
              </a:rPr>
              <a:t>ebsi</a:t>
            </a:r>
            <a:r>
              <a:rPr lang="en-US" sz="2495" b="0" i="0" spc="-2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 with </a:t>
            </a:r>
            <a:r>
              <a:rPr lang="en-US" sz="2495" b="0" i="0" spc="-32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el</a:t>
            </a:r>
            <a:r>
              <a:rPr lang="en-US" sz="2495" b="0" i="0" spc="-12" baseline="0" dirty="0">
                <a:latin typeface="Calibri"/>
              </a:rPr>
              <a:t>a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ed </a:t>
            </a:r>
            <a:r>
              <a:rPr lang="en-US" sz="2495" b="0" i="0" spc="-22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t.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It </a:t>
            </a:r>
          </a:p>
          <a:p>
            <a:pPr marL="342899">
              <a:lnSpc>
                <a:spcPts val="2403"/>
              </a:lnSpc>
            </a:pPr>
            <a:r>
              <a:rPr lang="en-US" sz="2495" b="0" i="0" spc="0" baseline="0" dirty="0">
                <a:latin typeface="Calibri"/>
              </a:rPr>
              <a:t>should not be used as a </a:t>
            </a:r>
            <a:r>
              <a:rPr lang="en-US" sz="2495" b="0" i="0" spc="-22" baseline="0" dirty="0">
                <a:latin typeface="Calibri"/>
              </a:rPr>
              <a:t>g</a:t>
            </a:r>
            <a:r>
              <a:rPr lang="en-US" sz="2495" b="0" i="0" spc="0" baseline="0" dirty="0">
                <a:latin typeface="Calibri"/>
              </a:rPr>
              <a:t>eneric </a:t>
            </a: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3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ainer eleme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or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-52" baseline="0" dirty="0">
                <a:latin typeface="Calibri"/>
              </a:rPr>
              <a:t>f</a:t>
            </a:r>
            <a:r>
              <a:rPr lang="en-US" sz="2495" b="0" i="0" spc="0" baseline="0" dirty="0">
                <a:latin typeface="Calibri"/>
              </a:rPr>
              <a:t>or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pu</a:t>
            </a:r>
            <a:r>
              <a:rPr lang="en-US" sz="2495" b="0" i="0" spc="-34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 </a:t>
            </a:r>
            <a:r>
              <a:rPr lang="en-US" sz="2495" b="0" i="0" spc="-27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tyling purposes. </a:t>
            </a:r>
          </a:p>
        </p:txBody>
      </p:sp>
      <p:sp>
        <p:nvSpPr>
          <p:cNvPr id="509" name="Rectangle 509"/>
          <p:cNvSpPr/>
          <p:nvPr/>
        </p:nvSpPr>
        <p:spPr>
          <a:xfrm>
            <a:off x="1043939" y="2183613"/>
            <a:ext cx="4600079" cy="3803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0" baseline="0" dirty="0">
                <a:latin typeface="Calibri"/>
              </a:rPr>
              <a:t>In th</a:t>
            </a:r>
            <a:r>
              <a:rPr lang="en-US" sz="2495" b="0" i="0" spc="-24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 </a:t>
            </a:r>
            <a:r>
              <a:rPr lang="en-US" sz="2495" b="0" i="0" spc="-19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ase </a:t>
            </a:r>
            <a:r>
              <a:rPr lang="en-US" sz="2495" b="0" i="0" spc="-42" baseline="0" dirty="0">
                <a:latin typeface="Calibri"/>
              </a:rPr>
              <a:t>r</a:t>
            </a:r>
            <a:r>
              <a:rPr lang="en-US" sz="2495" b="0" i="0" spc="-19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ther use a simple di</a:t>
            </a:r>
            <a:r>
              <a:rPr lang="en-US" sz="2495" b="0" i="0" spc="-204" baseline="0" dirty="0"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. </a:t>
            </a:r>
          </a:p>
        </p:txBody>
      </p:sp>
      <p:sp>
        <p:nvSpPr>
          <p:cNvPr id="510" name="Rectangle 510"/>
          <p:cNvSpPr/>
          <p:nvPr/>
        </p:nvSpPr>
        <p:spPr>
          <a:xfrm>
            <a:off x="701040" y="2508188"/>
            <a:ext cx="10091949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An </a:t>
            </a:r>
            <a:r>
              <a:rPr lang="en-US" sz="2495" b="1" i="0" spc="0" baseline="0" dirty="0">
                <a:latin typeface="Calibri,Bold"/>
              </a:rPr>
              <a:t>article</a:t>
            </a:r>
            <a:r>
              <a:rPr lang="en-US" sz="2495" b="0" i="0" spc="0" baseline="0" dirty="0">
                <a:latin typeface="Calibri"/>
              </a:rPr>
              <a:t> d</a:t>
            </a:r>
            <a:r>
              <a:rPr lang="en-US" sz="2495" b="0" i="0" spc="-22" baseline="0" dirty="0">
                <a:latin typeface="Calibri"/>
              </a:rPr>
              <a:t>e</a:t>
            </a:r>
            <a:r>
              <a:rPr lang="en-US" sz="2495" b="0" i="0" spc="0" baseline="0" dirty="0">
                <a:latin typeface="Calibri"/>
              </a:rPr>
              <a:t>fines an independe</a:t>
            </a:r>
            <a:r>
              <a:rPr lang="en-US" sz="2495" b="0" i="0" spc="-19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piece of </a:t>
            </a: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which should be able 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o </a:t>
            </a:r>
          </a:p>
        </p:txBody>
      </p:sp>
      <p:sp>
        <p:nvSpPr>
          <p:cNvPr id="511" name="Rectangle 511"/>
          <p:cNvSpPr/>
          <p:nvPr/>
        </p:nvSpPr>
        <p:spPr>
          <a:xfrm>
            <a:off x="1043939" y="2869413"/>
            <a:ext cx="4296803" cy="3803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-27" baseline="0" dirty="0">
                <a:latin typeface="Calibri"/>
              </a:rPr>
              <a:t>s</a:t>
            </a:r>
            <a:r>
              <a:rPr lang="en-US" sz="2495" b="0" i="0" spc="-3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and alone and </a:t>
            </a:r>
            <a:r>
              <a:rPr lang="en-US" sz="2495" b="0" i="0" spc="-24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till ma</a:t>
            </a:r>
            <a:r>
              <a:rPr lang="en-US" sz="2495" b="0" i="0" spc="-77" baseline="0" dirty="0">
                <a:latin typeface="Calibri"/>
              </a:rPr>
              <a:t>k</a:t>
            </a:r>
            <a:r>
              <a:rPr lang="en-US" sz="2495" b="0" i="0" spc="0" baseline="0" dirty="0">
                <a:latin typeface="Calibri"/>
              </a:rPr>
              <a:t>e sense. </a:t>
            </a:r>
          </a:p>
        </p:txBody>
      </p:sp>
      <p:sp>
        <p:nvSpPr>
          <p:cNvPr id="512" name="Rectangle 512"/>
          <p:cNvSpPr/>
          <p:nvPr/>
        </p:nvSpPr>
        <p:spPr>
          <a:xfrm>
            <a:off x="701040" y="3193899"/>
            <a:ext cx="7531053" cy="43723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8" b="0" i="0" spc="1825" baseline="0" dirty="0">
                <a:latin typeface="Arial"/>
              </a:rPr>
              <a:t>•</a:t>
            </a:r>
            <a:r>
              <a:rPr lang="en-US" sz="2498" b="0" i="0" spc="0" baseline="0" dirty="0">
                <a:latin typeface="Calibri"/>
              </a:rPr>
              <a:t>A </a:t>
            </a:r>
            <a:r>
              <a:rPr lang="en-US" sz="2498" b="1" i="0" spc="0" baseline="0" dirty="0">
                <a:latin typeface="Calibri,Bold"/>
              </a:rPr>
              <a:t>header</a:t>
            </a:r>
            <a:r>
              <a:rPr lang="en-US" sz="2498" b="0" i="0" spc="-12" baseline="0" dirty="0">
                <a:latin typeface="Calibri"/>
              </a:rPr>
              <a:t> </a:t>
            </a:r>
            <a:r>
              <a:rPr lang="en-US" sz="2498" b="0" i="0" spc="0" baseline="0" dirty="0">
                <a:latin typeface="Calibri"/>
              </a:rPr>
              <a:t>d</a:t>
            </a:r>
            <a:r>
              <a:rPr lang="en-US" sz="2498" b="0" i="0" spc="-24" baseline="0" dirty="0">
                <a:latin typeface="Calibri"/>
              </a:rPr>
              <a:t>e</a:t>
            </a:r>
            <a:r>
              <a:rPr lang="en-US" sz="2498" b="0" i="0" spc="0" baseline="0" dirty="0">
                <a:latin typeface="Calibri"/>
              </a:rPr>
              <a:t>fines a header </a:t>
            </a:r>
            <a:r>
              <a:rPr lang="en-US" sz="2498" b="0" i="0" spc="-54" baseline="0" dirty="0">
                <a:latin typeface="Calibri"/>
              </a:rPr>
              <a:t>f</a:t>
            </a:r>
            <a:r>
              <a:rPr lang="en-US" sz="2498" b="0" i="0" spc="0" baseline="0" dirty="0">
                <a:latin typeface="Calibri"/>
              </a:rPr>
              <a:t>or a docu</a:t>
            </a:r>
            <a:r>
              <a:rPr lang="en-US" sz="2498" b="0" i="0" spc="-12" baseline="0" dirty="0">
                <a:latin typeface="Calibri"/>
              </a:rPr>
              <a:t>m</a:t>
            </a:r>
            <a:r>
              <a:rPr lang="en-US" sz="2498" b="0" i="0" spc="0" baseline="0" dirty="0">
                <a:latin typeface="Calibri"/>
              </a:rPr>
              <a:t>e</a:t>
            </a:r>
            <a:r>
              <a:rPr lang="en-US" sz="2498" b="0" i="0" spc="-24" baseline="0" dirty="0">
                <a:latin typeface="Calibri"/>
              </a:rPr>
              <a:t>n</a:t>
            </a:r>
            <a:r>
              <a:rPr lang="en-US" sz="2498" b="0" i="0" spc="0" baseline="0" dirty="0">
                <a:latin typeface="Calibri"/>
              </a:rPr>
              <a:t>t or a</a:t>
            </a:r>
            <a:r>
              <a:rPr lang="en-US" sz="2498" b="0" i="0" spc="-12" baseline="0" dirty="0">
                <a:latin typeface="Calibri"/>
              </a:rPr>
              <a:t> </a:t>
            </a:r>
            <a:r>
              <a:rPr lang="en-US" sz="2498" b="0" i="0" spc="0" baseline="0" dirty="0">
                <a:latin typeface="Calibri"/>
              </a:rPr>
              <a:t>section. </a:t>
            </a:r>
          </a:p>
        </p:txBody>
      </p:sp>
      <p:sp>
        <p:nvSpPr>
          <p:cNvPr id="513" name="Rectangle 513"/>
          <p:cNvSpPr/>
          <p:nvPr/>
        </p:nvSpPr>
        <p:spPr>
          <a:xfrm>
            <a:off x="701040" y="3575243"/>
            <a:ext cx="8977641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A </a:t>
            </a:r>
            <a:r>
              <a:rPr lang="en-US" sz="2495" b="1" i="0" spc="-32" baseline="0" dirty="0">
                <a:latin typeface="Calibri,Bold"/>
              </a:rPr>
              <a:t>f</a:t>
            </a:r>
            <a:r>
              <a:rPr lang="en-US" sz="2495" b="1" i="0" spc="0" baseline="0" dirty="0">
                <a:latin typeface="Calibri,Bold"/>
              </a:rPr>
              <a:t>oo</a:t>
            </a:r>
            <a:r>
              <a:rPr lang="en-US" sz="2495" b="1" i="0" spc="-34" baseline="0" dirty="0">
                <a:latin typeface="Calibri,Bold"/>
              </a:rPr>
              <a:t>t</a:t>
            </a:r>
            <a:r>
              <a:rPr lang="en-US" sz="2495" b="1" i="0" spc="0" baseline="0" dirty="0">
                <a:latin typeface="Calibri,Bold"/>
              </a:rPr>
              <a:t>er</a:t>
            </a:r>
            <a:r>
              <a:rPr lang="en-US" sz="2495" b="0" i="0" spc="0" baseline="0" dirty="0">
                <a:latin typeface="Calibri"/>
              </a:rPr>
              <a:t> is used </a:t>
            </a:r>
            <a:r>
              <a:rPr lang="en-US" sz="2495" b="0" i="0" spc="-52" baseline="0" dirty="0">
                <a:latin typeface="Calibri"/>
              </a:rPr>
              <a:t>f</a:t>
            </a:r>
            <a:r>
              <a:rPr lang="en-US" sz="2495" b="0" i="0" spc="0" baseline="0" dirty="0">
                <a:latin typeface="Calibri"/>
              </a:rPr>
              <a:t>or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d</a:t>
            </a:r>
            <a:r>
              <a:rPr lang="en-US" sz="2495" b="0" i="0" spc="-22" baseline="0" dirty="0">
                <a:latin typeface="Calibri"/>
              </a:rPr>
              <a:t>e</a:t>
            </a:r>
            <a:r>
              <a:rPr lang="en-US" sz="2495" b="0" i="0" spc="0" baseline="0" dirty="0">
                <a:latin typeface="Calibri"/>
              </a:rPr>
              <a:t>fining the </a:t>
            </a:r>
            <a:r>
              <a:rPr lang="en-US" sz="2495" b="0" i="0" spc="-47" baseline="0" dirty="0">
                <a:latin typeface="Calibri"/>
              </a:rPr>
              <a:t>f</a:t>
            </a:r>
            <a:r>
              <a:rPr lang="en-US" sz="2495" b="0" i="0" spc="0" baseline="0" dirty="0">
                <a:latin typeface="Calibri"/>
              </a:rPr>
              <a:t>oo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er</a:t>
            </a:r>
            <a:r>
              <a:rPr lang="en-US" sz="2495" b="0" i="0" spc="-24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of a docume</a:t>
            </a:r>
            <a:r>
              <a:rPr lang="en-US" sz="2495" b="0" i="0" spc="-19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or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a section. </a:t>
            </a:r>
          </a:p>
        </p:txBody>
      </p:sp>
      <p:sp>
        <p:nvSpPr>
          <p:cNvPr id="514" name="Rectangle 514"/>
          <p:cNvSpPr/>
          <p:nvPr/>
        </p:nvSpPr>
        <p:spPr>
          <a:xfrm>
            <a:off x="701040" y="3956243"/>
            <a:ext cx="10362648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A </a:t>
            </a:r>
            <a:r>
              <a:rPr lang="en-US" sz="2495" b="1" i="0" spc="0" baseline="0" dirty="0">
                <a:latin typeface="Calibri,Bold"/>
              </a:rPr>
              <a:t>n</a:t>
            </a:r>
            <a:r>
              <a:rPr lang="en-US" sz="2495" b="1" i="0" spc="-29" baseline="0" dirty="0">
                <a:latin typeface="Calibri,Bold"/>
              </a:rPr>
              <a:t>a</a:t>
            </a:r>
            <a:r>
              <a:rPr lang="en-US" sz="2495" b="1" i="0" spc="0" baseline="0" dirty="0">
                <a:latin typeface="Calibri,Bold"/>
              </a:rPr>
              <a:t>v</a:t>
            </a:r>
            <a:r>
              <a:rPr lang="en-US" sz="2495" b="0" i="0" spc="0" baseline="0" dirty="0">
                <a:latin typeface="Calibri"/>
              </a:rPr>
              <a:t> d</a:t>
            </a:r>
            <a:r>
              <a:rPr lang="en-US" sz="2495" b="0" i="0" spc="-22" baseline="0" dirty="0">
                <a:latin typeface="Calibri"/>
              </a:rPr>
              <a:t>e</a:t>
            </a:r>
            <a:r>
              <a:rPr lang="en-US" sz="2495" b="0" i="0" spc="0" baseline="0" dirty="0">
                <a:latin typeface="Calibri"/>
              </a:rPr>
              <a:t>fines a set of n</a:t>
            </a:r>
            <a:r>
              <a:rPr lang="en-US" sz="2495" b="0" i="0" spc="-37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vi</a:t>
            </a:r>
            <a:r>
              <a:rPr lang="en-US" sz="2495" b="0" i="0" spc="-44" baseline="0" dirty="0">
                <a:latin typeface="Calibri"/>
              </a:rPr>
              <a:t>g</a:t>
            </a:r>
            <a:r>
              <a:rPr lang="en-US" sz="2495" b="0" i="0" spc="-19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tion</a:t>
            </a:r>
            <a:r>
              <a:rPr lang="en-US" sz="2495" b="0" i="0" spc="-14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lin</a:t>
            </a:r>
            <a:r>
              <a:rPr lang="en-US" sz="2495" b="0" i="0" spc="-17" baseline="0" dirty="0">
                <a:latin typeface="Calibri"/>
              </a:rPr>
              <a:t>k</a:t>
            </a:r>
            <a:r>
              <a:rPr lang="en-US" sz="2495" b="0" i="0" spc="0" baseline="0" dirty="0">
                <a:latin typeface="Calibri"/>
              </a:rPr>
              <a:t>s which should be the main n</a:t>
            </a:r>
            <a:r>
              <a:rPr lang="en-US" sz="2495" b="0" i="0" spc="-34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vi</a:t>
            </a:r>
            <a:r>
              <a:rPr lang="en-US" sz="2495" b="0" i="0" spc="-44" baseline="0" dirty="0">
                <a:latin typeface="Calibri"/>
              </a:rPr>
              <a:t>g</a:t>
            </a:r>
            <a:r>
              <a:rPr lang="en-US" sz="2495" b="0" i="0" spc="-19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tion</a:t>
            </a:r>
            <a:r>
              <a:rPr lang="en-US" sz="2495" b="0" i="0" spc="-14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of </a:t>
            </a:r>
          </a:p>
        </p:txBody>
      </p:sp>
      <p:sp>
        <p:nvSpPr>
          <p:cNvPr id="515" name="Rectangle 515"/>
          <p:cNvSpPr/>
          <p:nvPr/>
        </p:nvSpPr>
        <p:spPr>
          <a:xfrm>
            <a:off x="1043939" y="4317178"/>
            <a:ext cx="1815419" cy="3807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8" b="0" i="0" spc="-27" baseline="0" dirty="0">
                <a:latin typeface="Calibri"/>
              </a:rPr>
              <a:t>y</a:t>
            </a:r>
            <a:r>
              <a:rPr lang="en-US" sz="2498" b="0" i="0" spc="0" baseline="0" dirty="0">
                <a:latin typeface="Calibri"/>
              </a:rPr>
              <a:t>our </a:t>
            </a:r>
            <a:r>
              <a:rPr lang="en-US" sz="2498" b="0" i="0" spc="-19" baseline="0" dirty="0">
                <a:latin typeface="Calibri"/>
              </a:rPr>
              <a:t>w</a:t>
            </a:r>
            <a:r>
              <a:rPr lang="en-US" sz="2498" b="0" i="0" spc="0" baseline="0" dirty="0">
                <a:latin typeface="Calibri"/>
              </a:rPr>
              <a:t>e</a:t>
            </a:r>
            <a:r>
              <a:rPr lang="en-US" sz="2498" b="0" i="0" spc="-12" baseline="0" dirty="0">
                <a:latin typeface="Calibri"/>
              </a:rPr>
              <a:t>b</a:t>
            </a:r>
            <a:r>
              <a:rPr lang="en-US" sz="2498" b="0" i="0" spc="0" baseline="0" dirty="0">
                <a:latin typeface="Calibri"/>
              </a:rPr>
              <a:t>si</a:t>
            </a:r>
            <a:r>
              <a:rPr lang="en-US" sz="2498" b="0" i="0" spc="-24" baseline="0" dirty="0">
                <a:latin typeface="Calibri"/>
              </a:rPr>
              <a:t>t</a:t>
            </a:r>
            <a:r>
              <a:rPr lang="en-US" sz="2498" b="0" i="0" spc="0" baseline="0" dirty="0">
                <a:latin typeface="Calibri"/>
              </a:rPr>
              <a:t>e. </a:t>
            </a:r>
          </a:p>
        </p:txBody>
      </p:sp>
      <p:sp>
        <p:nvSpPr>
          <p:cNvPr id="516" name="Rectangle 516"/>
          <p:cNvSpPr/>
          <p:nvPr/>
        </p:nvSpPr>
        <p:spPr>
          <a:xfrm>
            <a:off x="701040" y="4642424"/>
            <a:ext cx="10414356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An </a:t>
            </a:r>
            <a:r>
              <a:rPr lang="en-US" sz="2495" b="1" i="0" spc="0" baseline="0" dirty="0">
                <a:latin typeface="Calibri,Bold"/>
              </a:rPr>
              <a:t>aside</a:t>
            </a:r>
            <a:r>
              <a:rPr lang="en-US" sz="2495" b="0" i="0" spc="0" baseline="0" dirty="0">
                <a:latin typeface="Calibri"/>
              </a:rPr>
              <a:t> d</a:t>
            </a:r>
            <a:r>
              <a:rPr lang="en-US" sz="2495" b="0" i="0" spc="-22" baseline="0" dirty="0">
                <a:latin typeface="Calibri"/>
              </a:rPr>
              <a:t>e</a:t>
            </a:r>
            <a:r>
              <a:rPr lang="en-US" sz="2495" b="0" i="0" spc="0" baseline="0" dirty="0">
                <a:latin typeface="Calibri"/>
              </a:rPr>
              <a:t>fines a section with se</a:t>
            </a:r>
            <a:r>
              <a:rPr lang="en-US" sz="2495" b="0" i="0" spc="-22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ondary </a:t>
            </a: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t. If an aside is placed within </a:t>
            </a:r>
          </a:p>
        </p:txBody>
      </p:sp>
      <p:sp>
        <p:nvSpPr>
          <p:cNvPr id="517" name="Rectangle 517"/>
          <p:cNvSpPr/>
          <p:nvPr/>
        </p:nvSpPr>
        <p:spPr>
          <a:xfrm>
            <a:off x="1043939" y="5003648"/>
            <a:ext cx="9783138" cy="6851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0" baseline="0" dirty="0">
                <a:latin typeface="Calibri"/>
              </a:rPr>
              <a:t>an article the </a:t>
            </a: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should be </a:t>
            </a:r>
            <a:r>
              <a:rPr lang="en-US" sz="2495" b="0" i="0" spc="-27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el</a:t>
            </a:r>
            <a:r>
              <a:rPr lang="en-US" sz="2495" b="0" i="0" spc="-12" baseline="0" dirty="0">
                <a:latin typeface="Calibri"/>
              </a:rPr>
              <a:t>a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ed </a:t>
            </a:r>
            <a:r>
              <a:rPr lang="en-US" sz="2495" b="0" i="0" spc="-17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o th</a:t>
            </a:r>
            <a:r>
              <a:rPr lang="en-US" sz="2495" b="0" i="0" spc="-17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 specific article. If it is placed </a:t>
            </a:r>
          </a:p>
          <a:p>
            <a:pPr marL="0">
              <a:lnSpc>
                <a:spcPts val="2399"/>
              </a:lnSpc>
            </a:pPr>
            <a:r>
              <a:rPr lang="en-US" sz="2495" b="0" i="0" spc="0" baseline="0" dirty="0">
                <a:latin typeface="Calibri"/>
              </a:rPr>
              <a:t>outside an article the </a:t>
            </a:r>
            <a:r>
              <a:rPr lang="en-US" sz="2495" b="0" i="0" spc="-17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should be </a:t>
            </a:r>
            <a:r>
              <a:rPr lang="en-US" sz="2495" b="0" i="0" spc="-27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el</a:t>
            </a:r>
            <a:r>
              <a:rPr lang="en-US" sz="2495" b="0" i="0" spc="-12" baseline="0" dirty="0">
                <a:latin typeface="Calibri"/>
              </a:rPr>
              <a:t>a</a:t>
            </a:r>
            <a:r>
              <a:rPr lang="en-US" sz="2495" b="0" i="0" spc="-19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ed </a:t>
            </a:r>
            <a:r>
              <a:rPr lang="en-US" sz="2495" b="0" i="0" spc="-17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o the si</a:t>
            </a:r>
            <a:r>
              <a:rPr lang="en-US" sz="2495" b="0" i="0" spc="-2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e as whole. </a:t>
            </a:r>
          </a:p>
        </p:txBody>
      </p:sp>
      <p:sp>
        <p:nvSpPr>
          <p:cNvPr id="518" name="Rectangle 518"/>
          <p:cNvSpPr/>
          <p:nvPr/>
        </p:nvSpPr>
        <p:spPr>
          <a:xfrm>
            <a:off x="1043939" y="5689397"/>
            <a:ext cx="71640" cy="3803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0" baseline="0" dirty="0">
                <a:latin typeface="Calibri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Freeform 5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0" name="Rectangle 520"/>
          <p:cNvSpPr/>
          <p:nvPr/>
        </p:nvSpPr>
        <p:spPr>
          <a:xfrm>
            <a:off x="3994150" y="502275"/>
            <a:ext cx="4329918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&lt;section&gt; E</a:t>
            </a:r>
            <a:r>
              <a:rPr lang="en-US" sz="4406" b="0" i="0" spc="-17" baseline="0" dirty="0">
                <a:latin typeface="Calibri"/>
              </a:rPr>
              <a:t>l</a:t>
            </a:r>
            <a:r>
              <a:rPr lang="en-US" sz="4406" b="0" i="0" spc="0" baseline="0" dirty="0">
                <a:latin typeface="Calibri"/>
              </a:rPr>
              <a:t>eme</a:t>
            </a:r>
            <a:r>
              <a:rPr lang="en-US" sz="4406" b="0" i="0" spc="-26" baseline="0" dirty="0">
                <a:latin typeface="Calibri"/>
              </a:rPr>
              <a:t>n</a:t>
            </a:r>
            <a:r>
              <a:rPr lang="en-US" sz="4406" b="0" i="0" spc="-24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521" name="Rectangle 521"/>
          <p:cNvSpPr/>
          <p:nvPr/>
        </p:nvSpPr>
        <p:spPr>
          <a:xfrm>
            <a:off x="830275" y="1364807"/>
            <a:ext cx="10617561" cy="7416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The &lt;section&gt; eleme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and the eleme</a:t>
            </a:r>
            <a:r>
              <a:rPr lang="en-US" sz="2495" b="0" i="0" spc="-27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ts </a:t>
            </a:r>
            <a:r>
              <a:rPr lang="en-US" sz="2495" b="0" i="0" spc="-19" baseline="0" dirty="0">
                <a:latin typeface="Calibri"/>
              </a:rPr>
              <a:t>w</a:t>
            </a:r>
            <a:r>
              <a:rPr lang="en-US" sz="2495" b="0" i="0" spc="0" baseline="0" dirty="0">
                <a:latin typeface="Calibri"/>
              </a:rPr>
              <a:t>e h</a:t>
            </a:r>
            <a:r>
              <a:rPr lang="en-US" sz="2495" b="0" i="0" spc="-29" baseline="0" dirty="0">
                <a:latin typeface="Calibri"/>
              </a:rPr>
              <a:t>a</a:t>
            </a:r>
            <a:r>
              <a:rPr lang="en-US" sz="2495" b="0" i="0" spc="-24" baseline="0" dirty="0"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e </a:t>
            </a:r>
            <a:r>
              <a:rPr lang="en-US" sz="2495" b="0" i="0" spc="-29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o</a:t>
            </a:r>
            <a:r>
              <a:rPr lang="en-US" sz="2495" b="0" i="0" spc="-32" baseline="0" dirty="0"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4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ed in the la</a:t>
            </a:r>
            <a:r>
              <a:rPr lang="en-US" sz="2495" b="0" i="0" spc="-22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 fi</a:t>
            </a:r>
            <a:r>
              <a:rPr lang="en-US" sz="2495" b="0" i="0" spc="-27" baseline="0" dirty="0"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e pa</a:t>
            </a:r>
            <a:r>
              <a:rPr lang="en-US" sz="2495" b="0" i="0" spc="-17" baseline="0" dirty="0">
                <a:latin typeface="Calibri"/>
              </a:rPr>
              <a:t>g</a:t>
            </a:r>
            <a:r>
              <a:rPr lang="en-US" sz="2495" b="0" i="0" spc="0" baseline="0" dirty="0">
                <a:latin typeface="Calibri"/>
              </a:rPr>
              <a:t>es </a:t>
            </a:r>
          </a:p>
          <a:p>
            <a:pPr marL="342899">
              <a:lnSpc>
                <a:spcPts val="2400"/>
              </a:lnSpc>
            </a:pPr>
            <a:r>
              <a:rPr lang="en-US" sz="2498" b="0" i="0" spc="0" baseline="0" dirty="0">
                <a:latin typeface="Calibri"/>
              </a:rPr>
              <a:t>a</a:t>
            </a:r>
            <a:r>
              <a:rPr lang="en-US" sz="2498" b="0" i="0" spc="-27" baseline="0" dirty="0">
                <a:latin typeface="Calibri"/>
              </a:rPr>
              <a:t>r</a:t>
            </a:r>
            <a:r>
              <a:rPr lang="en-US" sz="2498" b="0" i="0" spc="0" baseline="0" dirty="0">
                <a:latin typeface="Calibri"/>
              </a:rPr>
              <a:t>e </a:t>
            </a:r>
            <a:r>
              <a:rPr lang="en-US" sz="2498" b="0" i="0" spc="-29" baseline="0" dirty="0">
                <a:latin typeface="Calibri"/>
              </a:rPr>
              <a:t>e</a:t>
            </a:r>
            <a:r>
              <a:rPr lang="en-US" sz="2498" b="0" i="0" spc="-49" baseline="0" dirty="0">
                <a:latin typeface="Calibri"/>
              </a:rPr>
              <a:t>x</a:t>
            </a:r>
            <a:r>
              <a:rPr lang="en-US" sz="2498" b="0" i="0" spc="0" baseline="0" dirty="0">
                <a:latin typeface="Calibri"/>
              </a:rPr>
              <a:t>amples of wh</a:t>
            </a:r>
            <a:r>
              <a:rPr lang="en-US" sz="2498" b="0" i="0" spc="-24" baseline="0" dirty="0">
                <a:latin typeface="Calibri"/>
              </a:rPr>
              <a:t>a</a:t>
            </a:r>
            <a:r>
              <a:rPr lang="en-US" sz="2498" b="0" i="0" spc="0" baseline="0" dirty="0">
                <a:latin typeface="Calibri"/>
              </a:rPr>
              <a:t>t a</a:t>
            </a:r>
            <a:r>
              <a:rPr lang="en-US" sz="2498" b="0" i="0" spc="-27" baseline="0" dirty="0">
                <a:latin typeface="Calibri"/>
              </a:rPr>
              <a:t>r</a:t>
            </a:r>
            <a:r>
              <a:rPr lang="en-US" sz="2498" b="0" i="0" spc="0" baseline="0" dirty="0">
                <a:latin typeface="Calibri"/>
              </a:rPr>
              <a:t>e known as </a:t>
            </a:r>
            <a:r>
              <a:rPr lang="en-US" sz="2498" b="1" i="0" spc="0" baseline="0" dirty="0">
                <a:latin typeface="Calibri,Bold"/>
              </a:rPr>
              <a:t>sema</a:t>
            </a:r>
            <a:r>
              <a:rPr lang="en-US" sz="2498" b="1" i="0" spc="-19" baseline="0" dirty="0">
                <a:latin typeface="Calibri,Bold"/>
              </a:rPr>
              <a:t>n</a:t>
            </a:r>
            <a:r>
              <a:rPr lang="en-US" sz="2498" b="1" i="0" spc="0" baseline="0" dirty="0">
                <a:latin typeface="Calibri,Bold"/>
              </a:rPr>
              <a:t>tic HTML. </a:t>
            </a:r>
          </a:p>
        </p:txBody>
      </p:sp>
      <p:sp>
        <p:nvSpPr>
          <p:cNvPr id="522" name="Rectangle 522"/>
          <p:cNvSpPr/>
          <p:nvPr/>
        </p:nvSpPr>
        <p:spPr>
          <a:xfrm>
            <a:off x="830275" y="2050988"/>
            <a:ext cx="10045390" cy="10464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1" i="0" spc="0" baseline="0" dirty="0">
                <a:latin typeface="Calibri,Bold"/>
              </a:rPr>
              <a:t>Sema</a:t>
            </a:r>
            <a:r>
              <a:rPr lang="en-US" sz="2495" b="1" i="0" spc="-17" baseline="0" dirty="0">
                <a:latin typeface="Calibri,Bold"/>
              </a:rPr>
              <a:t>n</a:t>
            </a:r>
            <a:r>
              <a:rPr lang="en-US" sz="2495" b="1" i="0" spc="0" baseline="0" dirty="0">
                <a:latin typeface="Calibri,Bold"/>
              </a:rPr>
              <a:t>tic HTML is the use of HTML mar</a:t>
            </a:r>
            <a:r>
              <a:rPr lang="en-US" sz="2495" b="1" i="0" spc="-29" baseline="0" dirty="0">
                <a:latin typeface="Calibri,Bold"/>
              </a:rPr>
              <a:t>k</a:t>
            </a:r>
            <a:r>
              <a:rPr lang="en-US" sz="2495" b="1" i="0" spc="0" baseline="0" dirty="0">
                <a:latin typeface="Calibri,Bold"/>
              </a:rPr>
              <a:t>up </a:t>
            </a:r>
            <a:r>
              <a:rPr lang="en-US" sz="2495" b="1" i="0" spc="-24" baseline="0" dirty="0">
                <a:latin typeface="Calibri,Bold"/>
              </a:rPr>
              <a:t>t</a:t>
            </a:r>
            <a:r>
              <a:rPr lang="en-US" sz="2495" b="1" i="0" spc="0" baseline="0" dirty="0">
                <a:latin typeface="Calibri,Bold"/>
              </a:rPr>
              <a:t>o </a:t>
            </a:r>
            <a:r>
              <a:rPr lang="en-US" sz="2495" b="1" i="0" spc="-19" baseline="0" dirty="0">
                <a:latin typeface="Calibri,Bold"/>
              </a:rPr>
              <a:t>r</a:t>
            </a:r>
            <a:r>
              <a:rPr lang="en-US" sz="2495" b="1" i="0" spc="0" baseline="0" dirty="0">
                <a:latin typeface="Calibri,Bold"/>
              </a:rPr>
              <a:t>ein</a:t>
            </a:r>
            <a:r>
              <a:rPr lang="en-US" sz="2495" b="1" i="0" spc="-37" baseline="0" dirty="0">
                <a:latin typeface="Calibri,Bold"/>
              </a:rPr>
              <a:t>f</a:t>
            </a:r>
            <a:r>
              <a:rPr lang="en-US" sz="2495" b="1" i="0" spc="0" baseline="0" dirty="0">
                <a:latin typeface="Calibri,Bold"/>
              </a:rPr>
              <a:t>o</a:t>
            </a:r>
            <a:r>
              <a:rPr lang="en-US" sz="2495" b="1" i="0" spc="-32" baseline="0" dirty="0">
                <a:latin typeface="Calibri,Bold"/>
              </a:rPr>
              <a:t>r</a:t>
            </a:r>
            <a:r>
              <a:rPr lang="en-US" sz="2495" b="1" i="0" spc="0" baseline="0" dirty="0">
                <a:latin typeface="Calibri,Bold"/>
              </a:rPr>
              <a:t>ce the</a:t>
            </a:r>
            <a:r>
              <a:rPr lang="en-US" sz="2495" b="1" i="0" spc="-12" baseline="0" dirty="0">
                <a:latin typeface="Calibri,Bold"/>
              </a:rPr>
              <a:t> </a:t>
            </a:r>
            <a:r>
              <a:rPr lang="en-US" sz="2495" b="1" i="0" spc="0" baseline="0" dirty="0">
                <a:latin typeface="Calibri,Bold"/>
              </a:rPr>
              <a:t>sema</a:t>
            </a:r>
            <a:r>
              <a:rPr lang="en-US" sz="2495" b="1" i="0" spc="-14" baseline="0" dirty="0">
                <a:latin typeface="Calibri,Bold"/>
              </a:rPr>
              <a:t>n</a:t>
            </a:r>
            <a:r>
              <a:rPr lang="en-US" sz="2495" b="1" i="0" spc="0" baseline="0" dirty="0">
                <a:latin typeface="Calibri,Bold"/>
              </a:rPr>
              <a:t>tics, or </a:t>
            </a:r>
          </a:p>
          <a:p>
            <a:pPr marL="342899">
              <a:lnSpc>
                <a:spcPts val="2400"/>
              </a:lnSpc>
            </a:pPr>
            <a:r>
              <a:rPr lang="en-US" sz="2495" b="1" i="0" spc="0" baseline="0" dirty="0">
                <a:latin typeface="Calibri,Bold"/>
              </a:rPr>
              <a:t>meaning, of the in</a:t>
            </a:r>
            <a:r>
              <a:rPr lang="en-US" sz="2495" b="1" i="0" spc="-37" baseline="0" dirty="0">
                <a:latin typeface="Calibri,Bold"/>
              </a:rPr>
              <a:t>f</a:t>
            </a:r>
            <a:r>
              <a:rPr lang="en-US" sz="2495" b="1" i="0" spc="0" baseline="0" dirty="0">
                <a:latin typeface="Calibri,Bold"/>
              </a:rPr>
              <a:t>orm</a:t>
            </a:r>
            <a:r>
              <a:rPr lang="en-US" sz="2495" b="1" i="0" spc="-19" baseline="0" dirty="0">
                <a:latin typeface="Calibri,Bold"/>
              </a:rPr>
              <a:t>a</a:t>
            </a:r>
            <a:r>
              <a:rPr lang="en-US" sz="2495" b="1" i="0" spc="0" baseline="0" dirty="0">
                <a:latin typeface="Calibri,Bold"/>
              </a:rPr>
              <a:t>tion in </a:t>
            </a:r>
            <a:r>
              <a:rPr lang="en-US" sz="2495" b="1" i="0" spc="-22" baseline="0" dirty="0">
                <a:latin typeface="Calibri,Bold"/>
              </a:rPr>
              <a:t>w</a:t>
            </a:r>
            <a:r>
              <a:rPr lang="en-US" sz="2495" b="1" i="0" spc="0" baseline="0" dirty="0">
                <a:latin typeface="Calibri,Bold"/>
              </a:rPr>
              <a:t>ebpa</a:t>
            </a:r>
            <a:r>
              <a:rPr lang="en-US" sz="2495" b="1" i="0" spc="-12" baseline="0" dirty="0">
                <a:latin typeface="Calibri,Bold"/>
              </a:rPr>
              <a:t>g</a:t>
            </a:r>
            <a:r>
              <a:rPr lang="en-US" sz="2495" b="1" i="0" spc="0" baseline="0" dirty="0">
                <a:latin typeface="Calibri,Bold"/>
              </a:rPr>
              <a:t>es </a:t>
            </a:r>
            <a:r>
              <a:rPr lang="en-US" sz="2495" b="1" i="0" spc="-52" baseline="0" dirty="0">
                <a:latin typeface="Calibri,Bold"/>
              </a:rPr>
              <a:t>r</a:t>
            </a:r>
            <a:r>
              <a:rPr lang="en-US" sz="2495" b="1" i="0" spc="-19" baseline="0" dirty="0">
                <a:latin typeface="Calibri,Bold"/>
              </a:rPr>
              <a:t>a</a:t>
            </a:r>
            <a:r>
              <a:rPr lang="en-US" sz="2495" b="1" i="0" spc="0" baseline="0" dirty="0">
                <a:latin typeface="Calibri,Bold"/>
              </a:rPr>
              <a:t>ther than</a:t>
            </a:r>
            <a:r>
              <a:rPr lang="en-US" sz="2495" b="1" i="0" spc="-12" baseline="0" dirty="0">
                <a:latin typeface="Calibri,Bold"/>
              </a:rPr>
              <a:t> </a:t>
            </a:r>
            <a:r>
              <a:rPr lang="en-US" sz="2495" b="1" i="0" spc="0" baseline="0" dirty="0">
                <a:latin typeface="Calibri,Bold"/>
              </a:rPr>
              <a:t>me</a:t>
            </a:r>
            <a:r>
              <a:rPr lang="en-US" sz="2495" b="1" i="0" spc="-19" baseline="0" dirty="0">
                <a:latin typeface="Calibri,Bold"/>
              </a:rPr>
              <a:t>r</a:t>
            </a:r>
            <a:r>
              <a:rPr lang="en-US" sz="2495" b="1" i="0" spc="0" baseline="0" dirty="0">
                <a:latin typeface="Calibri,Bold"/>
              </a:rPr>
              <a:t>ely </a:t>
            </a:r>
            <a:r>
              <a:rPr lang="en-US" sz="2495" b="1" i="0" spc="-19" baseline="0" dirty="0">
                <a:latin typeface="Calibri,Bold"/>
              </a:rPr>
              <a:t>t</a:t>
            </a:r>
            <a:r>
              <a:rPr lang="en-US" sz="2495" b="1" i="0" spc="0" baseline="0" dirty="0">
                <a:latin typeface="Calibri,Bold"/>
              </a:rPr>
              <a:t>o d</a:t>
            </a:r>
            <a:r>
              <a:rPr lang="en-US" sz="2495" b="1" i="0" spc="-14" baseline="0" dirty="0">
                <a:latin typeface="Calibri,Bold"/>
              </a:rPr>
              <a:t>e</a:t>
            </a:r>
            <a:r>
              <a:rPr lang="en-US" sz="2495" b="1" i="0" spc="0" baseline="0" dirty="0">
                <a:latin typeface="Calibri,Bold"/>
              </a:rPr>
              <a:t>fine</a:t>
            </a:r>
            <a:r>
              <a:rPr lang="en-US" sz="2495" b="1" i="0" spc="-12" baseline="0" dirty="0">
                <a:latin typeface="Calibri,Bold"/>
              </a:rPr>
              <a:t> </a:t>
            </a:r>
            <a:r>
              <a:rPr lang="en-US" sz="2495" b="1" i="0" spc="0" baseline="0" dirty="0">
                <a:latin typeface="Calibri,Bold"/>
              </a:rPr>
              <a:t>its </a:t>
            </a:r>
          </a:p>
          <a:p>
            <a:pPr marL="342899">
              <a:lnSpc>
                <a:spcPts val="2400"/>
              </a:lnSpc>
            </a:pPr>
            <a:r>
              <a:rPr lang="en-US" sz="2495" b="1" i="0" spc="0" baseline="0" dirty="0">
                <a:latin typeface="Calibri,Bold"/>
              </a:rPr>
              <a:t>p</a:t>
            </a:r>
            <a:r>
              <a:rPr lang="en-US" sz="2495" b="1" i="0" spc="-17" baseline="0" dirty="0">
                <a:latin typeface="Calibri,Bold"/>
              </a:rPr>
              <a:t>r</a:t>
            </a:r>
            <a:r>
              <a:rPr lang="en-US" sz="2495" b="1" i="0" spc="0" baseline="0" dirty="0">
                <a:latin typeface="Calibri,Bold"/>
              </a:rPr>
              <a:t>ese</a:t>
            </a:r>
            <a:r>
              <a:rPr lang="en-US" sz="2495" b="1" i="0" spc="-19" baseline="0" dirty="0">
                <a:latin typeface="Calibri,Bold"/>
              </a:rPr>
              <a:t>n</a:t>
            </a:r>
            <a:r>
              <a:rPr lang="en-US" sz="2495" b="1" i="0" spc="-24" baseline="0" dirty="0">
                <a:latin typeface="Calibri,Bold"/>
              </a:rPr>
              <a:t>t</a:t>
            </a:r>
            <a:r>
              <a:rPr lang="en-US" sz="2495" b="1" i="0" spc="-19" baseline="0" dirty="0">
                <a:latin typeface="Calibri,Bold"/>
              </a:rPr>
              <a:t>a</a:t>
            </a:r>
            <a:r>
              <a:rPr lang="en-US" sz="2495" b="1" i="0" spc="0" baseline="0" dirty="0">
                <a:latin typeface="Calibri,Bold"/>
              </a:rPr>
              <a:t>tion.</a:t>
            </a:r>
            <a:r>
              <a:rPr lang="en-US" sz="2495" b="1" i="0" spc="-17" baseline="0" dirty="0">
                <a:latin typeface="Calibri,Bold"/>
              </a:rPr>
              <a:t> </a:t>
            </a:r>
            <a:r>
              <a:rPr lang="en-US" sz="2495" b="1" i="0" spc="0" baseline="0" dirty="0">
                <a:latin typeface="Calibri,Bold"/>
              </a:rPr>
              <a:t>(wiki) </a:t>
            </a:r>
          </a:p>
        </p:txBody>
      </p:sp>
      <p:sp>
        <p:nvSpPr>
          <p:cNvPr id="523" name="Rectangle 523"/>
          <p:cNvSpPr/>
          <p:nvPr/>
        </p:nvSpPr>
        <p:spPr>
          <a:xfrm>
            <a:off x="830275" y="3097978"/>
            <a:ext cx="1853569" cy="3807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8" b="0" i="0" spc="0" baseline="0" dirty="0">
                <a:latin typeface="Calibri"/>
              </a:rPr>
              <a:t>When </a:t>
            </a:r>
            <a:r>
              <a:rPr lang="en-US" sz="2498" b="0" i="0" spc="-17" baseline="0" dirty="0">
                <a:latin typeface="Calibri"/>
              </a:rPr>
              <a:t>t</a:t>
            </a:r>
            <a:r>
              <a:rPr lang="en-US" sz="2498" b="0" i="0" spc="0" baseline="0" dirty="0">
                <a:latin typeface="Calibri"/>
              </a:rPr>
              <a:t>o use? </a:t>
            </a:r>
          </a:p>
        </p:txBody>
      </p:sp>
      <p:sp>
        <p:nvSpPr>
          <p:cNvPr id="524" name="Rectangle 524"/>
          <p:cNvSpPr/>
          <p:nvPr/>
        </p:nvSpPr>
        <p:spPr>
          <a:xfrm>
            <a:off x="830275" y="3422843"/>
            <a:ext cx="9158447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If all </a:t>
            </a:r>
            <a:r>
              <a:rPr lang="en-US" sz="2495" b="0" i="0" spc="-27" baseline="0" dirty="0">
                <a:latin typeface="Calibri"/>
              </a:rPr>
              <a:t>y</a:t>
            </a:r>
            <a:r>
              <a:rPr lang="en-US" sz="2495" b="0" i="0" spc="0" baseline="0" dirty="0">
                <a:latin typeface="Calibri"/>
              </a:rPr>
              <a:t>ou </a:t>
            </a:r>
            <a:r>
              <a:rPr lang="en-US" sz="2495" b="0" i="0" spc="-17" baseline="0" dirty="0">
                <a:latin typeface="Calibri"/>
              </a:rPr>
              <a:t>w</a:t>
            </a:r>
            <a:r>
              <a:rPr lang="en-US" sz="2495" b="0" i="0" spc="0" baseline="0" dirty="0">
                <a:latin typeface="Calibri"/>
              </a:rPr>
              <a:t>a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</a:t>
            </a:r>
            <a:r>
              <a:rPr lang="en-US" sz="2495" b="0" i="0" spc="-17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o do is h</a:t>
            </a:r>
            <a:r>
              <a:rPr lang="en-US" sz="2495" b="0" i="0" spc="-34" baseline="0" dirty="0">
                <a:latin typeface="Calibri"/>
              </a:rPr>
              <a:t>a</a:t>
            </a:r>
            <a:r>
              <a:rPr lang="en-US" sz="2495" b="0" i="0" spc="-24" baseline="0" dirty="0"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e something look</a:t>
            </a:r>
            <a:r>
              <a:rPr lang="en-US" sz="2495" b="0" i="0" spc="-19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di</a:t>
            </a:r>
            <a:r>
              <a:rPr lang="en-US" sz="2495" b="0" i="0" spc="-29" baseline="0" dirty="0">
                <a:latin typeface="Calibri"/>
              </a:rPr>
              <a:t>f</a:t>
            </a:r>
            <a:r>
              <a:rPr lang="en-US" sz="2495" b="0" i="0" spc="-64" baseline="0" dirty="0">
                <a:latin typeface="Calibri"/>
              </a:rPr>
              <a:t>f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4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use a div </a:t>
            </a:r>
            <a:r>
              <a:rPr lang="en-US" sz="2495" b="0" i="0" spc="-3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ag (a </a:t>
            </a:r>
          </a:p>
        </p:txBody>
      </p:sp>
      <p:sp>
        <p:nvSpPr>
          <p:cNvPr id="525" name="Rectangle 525"/>
          <p:cNvSpPr/>
          <p:nvPr/>
        </p:nvSpPr>
        <p:spPr>
          <a:xfrm>
            <a:off x="1173175" y="3784067"/>
            <a:ext cx="4375974" cy="3803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-22" baseline="0" dirty="0">
                <a:latin typeface="Calibri"/>
              </a:rPr>
              <a:t>g</a:t>
            </a:r>
            <a:r>
              <a:rPr lang="en-US" sz="2495" b="0" i="0" spc="0" baseline="0" dirty="0">
                <a:latin typeface="Calibri"/>
              </a:rPr>
              <a:t>eneric </a:t>
            </a:r>
            <a:r>
              <a:rPr lang="en-US" sz="2495" b="0" i="1" spc="-17" baseline="0" dirty="0">
                <a:latin typeface="Calibri,Italic"/>
              </a:rPr>
              <a:t>c</a:t>
            </a:r>
            <a:r>
              <a:rPr lang="en-US" sz="2495" b="0" i="1" spc="0" baseline="0" dirty="0">
                <a:latin typeface="Calibri,Italic"/>
              </a:rPr>
              <a:t>o</a:t>
            </a:r>
            <a:r>
              <a:rPr lang="en-US" sz="2495" b="0" i="1" spc="-19" baseline="0" dirty="0">
                <a:latin typeface="Calibri,Italic"/>
              </a:rPr>
              <a:t>n</a:t>
            </a:r>
            <a:r>
              <a:rPr lang="en-US" sz="2495" b="0" i="1" spc="-32" baseline="0" dirty="0">
                <a:latin typeface="Calibri,Italic"/>
              </a:rPr>
              <a:t>t</a:t>
            </a:r>
            <a:r>
              <a:rPr lang="en-US" sz="2495" b="0" i="1" spc="0" baseline="0" dirty="0">
                <a:latin typeface="Calibri,Italic"/>
              </a:rPr>
              <a:t>ainer</a:t>
            </a:r>
            <a:r>
              <a:rPr lang="en-US" sz="2495" b="0" i="0" spc="0" baseline="0" dirty="0">
                <a:latin typeface="Calibri"/>
              </a:rPr>
              <a:t>) and CSS </a:t>
            </a:r>
            <a:r>
              <a:rPr lang="en-US" sz="2495" b="0" i="0" spc="-22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tyles. </a:t>
            </a:r>
          </a:p>
        </p:txBody>
      </p:sp>
      <p:sp>
        <p:nvSpPr>
          <p:cNvPr id="526" name="Rectangle 526"/>
          <p:cNvSpPr/>
          <p:nvPr/>
        </p:nvSpPr>
        <p:spPr>
          <a:xfrm>
            <a:off x="830275" y="4108643"/>
            <a:ext cx="10468574" cy="4368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If </a:t>
            </a:r>
            <a:r>
              <a:rPr lang="en-US" sz="2495" b="0" i="0" spc="-27" baseline="0" dirty="0">
                <a:latin typeface="Calibri"/>
              </a:rPr>
              <a:t>y</a:t>
            </a:r>
            <a:r>
              <a:rPr lang="en-US" sz="2495" b="0" i="0" spc="0" baseline="0" dirty="0">
                <a:latin typeface="Calibri"/>
              </a:rPr>
              <a:t>ou </a:t>
            </a:r>
            <a:r>
              <a:rPr lang="en-US" sz="2495" b="0" i="0" spc="-17" baseline="0" dirty="0">
                <a:latin typeface="Calibri"/>
              </a:rPr>
              <a:t>w</a:t>
            </a:r>
            <a:r>
              <a:rPr lang="en-US" sz="2495" b="0" i="0" spc="0" baseline="0" dirty="0">
                <a:latin typeface="Calibri"/>
              </a:rPr>
              <a:t>a</a:t>
            </a:r>
            <a:r>
              <a:rPr lang="en-US" sz="2495" b="0" i="0" spc="-22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a particular part of</a:t>
            </a:r>
            <a:r>
              <a:rPr lang="en-US" sz="2495" b="0" i="0" spc="-12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a pa</a:t>
            </a:r>
            <a:r>
              <a:rPr lang="en-US" sz="2495" b="0" i="0" spc="-17" baseline="0" dirty="0">
                <a:latin typeface="Calibri"/>
              </a:rPr>
              <a:t>g</a:t>
            </a:r>
            <a:r>
              <a:rPr lang="en-US" sz="2495" b="0" i="0" spc="0" baseline="0" dirty="0">
                <a:latin typeface="Calibri"/>
              </a:rPr>
              <a:t>e sepa</a:t>
            </a:r>
            <a:r>
              <a:rPr lang="en-US" sz="2495" b="0" i="0" spc="-39" baseline="0" dirty="0">
                <a:latin typeface="Calibri"/>
              </a:rPr>
              <a:t>r</a:t>
            </a:r>
            <a:r>
              <a:rPr lang="en-US" sz="2495" b="0" i="0" spc="-19" baseline="0" dirty="0">
                <a:latin typeface="Calibri"/>
              </a:rPr>
              <a:t>at</a:t>
            </a:r>
            <a:r>
              <a:rPr lang="en-US" sz="2495" b="0" i="0" spc="0" baseline="0" dirty="0">
                <a:latin typeface="Calibri"/>
              </a:rPr>
              <a:t>ed f</a:t>
            </a:r>
            <a:r>
              <a:rPr lang="en-US" sz="2495" b="0" i="0" spc="-34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om the </a:t>
            </a:r>
            <a:r>
              <a:rPr lang="en-US" sz="2495" b="0" i="0" spc="-29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</a:t>
            </a:r>
            <a:r>
              <a:rPr lang="en-US" sz="2495" b="0" i="0" spc="-22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 of</a:t>
            </a:r>
            <a:r>
              <a:rPr lang="en-US" sz="2495" b="0" i="0" spc="-17" baseline="0" dirty="0">
                <a:latin typeface="Calibri"/>
              </a:rPr>
              <a:t> </a:t>
            </a:r>
            <a:r>
              <a:rPr lang="en-US" sz="2495" b="0" i="0" spc="0" baseline="0" dirty="0">
                <a:latin typeface="Calibri"/>
              </a:rPr>
              <a:t>the pa</a:t>
            </a:r>
            <a:r>
              <a:rPr lang="en-US" sz="2495" b="0" i="0" spc="-22" baseline="0" dirty="0">
                <a:latin typeface="Calibri"/>
              </a:rPr>
              <a:t>g</a:t>
            </a:r>
            <a:r>
              <a:rPr lang="en-US" sz="2495" b="0" i="0" spc="0" baseline="0" dirty="0">
                <a:latin typeface="Calibri"/>
              </a:rPr>
              <a:t>e due </a:t>
            </a:r>
          </a:p>
        </p:txBody>
      </p:sp>
      <p:sp>
        <p:nvSpPr>
          <p:cNvPr id="527" name="Rectangle 527"/>
          <p:cNvSpPr/>
          <p:nvPr/>
        </p:nvSpPr>
        <p:spPr>
          <a:xfrm>
            <a:off x="1173175" y="4469959"/>
            <a:ext cx="10237298" cy="6854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8" b="0" i="0" spc="-19" baseline="0" dirty="0">
                <a:latin typeface="Calibri"/>
              </a:rPr>
              <a:t>t</a:t>
            </a:r>
            <a:r>
              <a:rPr lang="en-US" sz="2498" b="0" i="0" spc="0" baseline="0" dirty="0">
                <a:latin typeface="Calibri"/>
              </a:rPr>
              <a:t>o the i</a:t>
            </a:r>
            <a:r>
              <a:rPr lang="en-US" sz="2498" b="0" i="0" spc="-12" baseline="0" dirty="0">
                <a:latin typeface="Calibri"/>
              </a:rPr>
              <a:t>n</a:t>
            </a:r>
            <a:r>
              <a:rPr lang="en-US" sz="2498" b="0" i="0" spc="-54" baseline="0" dirty="0">
                <a:latin typeface="Calibri"/>
              </a:rPr>
              <a:t>f</a:t>
            </a:r>
            <a:r>
              <a:rPr lang="en-US" sz="2498" b="0" i="0" spc="0" baseline="0" dirty="0">
                <a:latin typeface="Calibri"/>
              </a:rPr>
              <a:t>orm</a:t>
            </a:r>
            <a:r>
              <a:rPr lang="en-US" sz="2498" b="0" i="0" spc="-17" baseline="0" dirty="0">
                <a:latin typeface="Calibri"/>
              </a:rPr>
              <a:t>a</a:t>
            </a:r>
            <a:r>
              <a:rPr lang="en-US" sz="2498" b="0" i="0" spc="0" baseline="0" dirty="0">
                <a:latin typeface="Calibri"/>
              </a:rPr>
              <a:t>tion in it -</a:t>
            </a:r>
            <a:r>
              <a:rPr lang="en-US" sz="2498" b="0" i="0" spc="-12" baseline="0" dirty="0">
                <a:latin typeface="Calibri"/>
              </a:rPr>
              <a:t> </a:t>
            </a:r>
            <a:r>
              <a:rPr lang="en-US" sz="2498" b="0" i="0" spc="0" baseline="0" dirty="0">
                <a:latin typeface="Calibri"/>
              </a:rPr>
              <a:t>its "</a:t>
            </a:r>
            <a:r>
              <a:rPr lang="en-US" sz="2498" b="0" i="0" spc="-32" baseline="0" dirty="0">
                <a:latin typeface="Calibri"/>
              </a:rPr>
              <a:t>c</a:t>
            </a:r>
            <a:r>
              <a:rPr lang="en-US" sz="2498" b="0" i="0" spc="0" baseline="0" dirty="0">
                <a:latin typeface="Calibri"/>
              </a:rPr>
              <a:t>o</a:t>
            </a:r>
            <a:r>
              <a:rPr lang="en-US" sz="2498" b="0" i="0" spc="-24" baseline="0" dirty="0">
                <a:latin typeface="Calibri"/>
              </a:rPr>
              <a:t>n</a:t>
            </a:r>
            <a:r>
              <a:rPr lang="en-US" sz="2498" b="0" i="0" spc="-19" baseline="0" dirty="0">
                <a:latin typeface="Calibri"/>
              </a:rPr>
              <a:t>t</a:t>
            </a:r>
            <a:r>
              <a:rPr lang="en-US" sz="2498" b="0" i="0" spc="0" baseline="0" dirty="0">
                <a:latin typeface="Calibri"/>
              </a:rPr>
              <a:t>e</a:t>
            </a:r>
            <a:r>
              <a:rPr lang="en-US" sz="2498" b="0" i="0" spc="-24" baseline="0" dirty="0">
                <a:latin typeface="Calibri"/>
              </a:rPr>
              <a:t>n</a:t>
            </a:r>
            <a:r>
              <a:rPr lang="en-US" sz="2498" b="0" i="0" spc="0" baseline="0" dirty="0">
                <a:latin typeface="Calibri"/>
              </a:rPr>
              <a:t>t", use section eleme</a:t>
            </a:r>
            <a:r>
              <a:rPr lang="en-US" sz="2498" b="0" i="0" spc="-27" baseline="0" dirty="0">
                <a:latin typeface="Calibri"/>
              </a:rPr>
              <a:t>n</a:t>
            </a:r>
            <a:r>
              <a:rPr lang="en-US" sz="2498" b="0" i="0" spc="0" baseline="0" dirty="0">
                <a:latin typeface="Calibri"/>
              </a:rPr>
              <a:t>ts (a </a:t>
            </a:r>
            <a:r>
              <a:rPr lang="en-US" sz="2498" b="0" i="0" spc="-24" baseline="0" dirty="0">
                <a:latin typeface="Calibri"/>
              </a:rPr>
              <a:t>g</a:t>
            </a:r>
            <a:r>
              <a:rPr lang="en-US" sz="2498" b="0" i="0" spc="0" baseline="0" dirty="0">
                <a:latin typeface="Calibri"/>
              </a:rPr>
              <a:t>eneric </a:t>
            </a:r>
            <a:r>
              <a:rPr lang="en-US" sz="2498" b="0" i="1" spc="0" baseline="0" dirty="0">
                <a:latin typeface="Calibri,Italic"/>
              </a:rPr>
              <a:t>section</a:t>
            </a:r>
            <a:r>
              <a:rPr lang="en-US" sz="2498" b="0" i="0" spc="0" baseline="0" dirty="0">
                <a:latin typeface="Calibri"/>
              </a:rPr>
              <a:t>). </a:t>
            </a:r>
          </a:p>
          <a:p>
            <a:pPr marL="0">
              <a:lnSpc>
                <a:spcPts val="2399"/>
              </a:lnSpc>
            </a:pPr>
            <a:r>
              <a:rPr lang="en-US" sz="2495" b="0" i="0" spc="0" baseline="0" dirty="0">
                <a:latin typeface="Calibri"/>
              </a:rPr>
              <a:t>Use the section eleme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 if the</a:t>
            </a:r>
            <a:r>
              <a:rPr lang="en-US" sz="2495" b="0" i="0" spc="-24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 is wh</a:t>
            </a:r>
            <a:r>
              <a:rPr lang="en-US" sz="2495" b="0" i="0" spc="-14" baseline="0" dirty="0">
                <a:latin typeface="Calibri"/>
              </a:rPr>
              <a:t>a</a:t>
            </a:r>
            <a:r>
              <a:rPr lang="en-US" sz="2495" b="0" i="0" spc="0" baseline="0" dirty="0">
                <a:latin typeface="Calibri"/>
              </a:rPr>
              <a:t>t W3C </a:t>
            </a: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alls a "sema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tic" di</a:t>
            </a:r>
            <a:r>
              <a:rPr lang="en-US" sz="2495" b="0" i="0" spc="-27" baseline="0" dirty="0">
                <a:latin typeface="Calibri"/>
              </a:rPr>
              <a:t>s</a:t>
            </a:r>
            <a:r>
              <a:rPr lang="en-US" sz="2495" b="0" i="0" spc="0" baseline="0" dirty="0">
                <a:latin typeface="Calibri"/>
              </a:rPr>
              <a:t>tinction. </a:t>
            </a:r>
          </a:p>
        </p:txBody>
      </p:sp>
      <p:sp>
        <p:nvSpPr>
          <p:cNvPr id="528" name="Rectangle 528"/>
          <p:cNvSpPr/>
          <p:nvPr/>
        </p:nvSpPr>
        <p:spPr>
          <a:xfrm>
            <a:off x="830275" y="5099624"/>
            <a:ext cx="10533071" cy="7415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95" b="0" i="0" spc="1826" baseline="0" dirty="0">
                <a:latin typeface="Arial"/>
              </a:rPr>
              <a:t>•</a:t>
            </a:r>
            <a:r>
              <a:rPr lang="en-US" sz="2495" b="0" i="0" spc="0" baseline="0" dirty="0">
                <a:latin typeface="Calibri"/>
              </a:rPr>
              <a:t>All these new </a:t>
            </a:r>
            <a:r>
              <a:rPr lang="en-US" sz="2495" b="0" i="0" spc="-32" baseline="0" dirty="0">
                <a:latin typeface="Calibri"/>
              </a:rPr>
              <a:t>t</a:t>
            </a:r>
            <a:r>
              <a:rPr lang="en-US" sz="2495" b="0" i="0" spc="0" baseline="0" dirty="0">
                <a:latin typeface="Calibri"/>
              </a:rPr>
              <a:t>ags: 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2"/>
              </a:rPr>
              <a:t>heade</a:t>
            </a:r>
            <a:r>
              <a:rPr lang="en-US" sz="2495" b="0" i="0" u="sng" spc="-206" baseline="0" dirty="0">
                <a:solidFill>
                  <a:srgbClr val="0000FF"/>
                </a:solidFill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, 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3"/>
              </a:rPr>
              <a:t>n</a:t>
            </a:r>
            <a:r>
              <a:rPr lang="en-US" sz="2495" b="0" i="0" u="sng" spc="-34" baseline="0" dirty="0">
                <a:solidFill>
                  <a:srgbClr val="0000FF"/>
                </a:solidFill>
                <a:latin typeface="Calibri"/>
                <a:hlinkClick r:id="rId3"/>
              </a:rPr>
              <a:t>a</a:t>
            </a:r>
            <a:r>
              <a:rPr lang="en-US" sz="2495" b="0" i="0" u="sng" spc="-191" baseline="0" dirty="0">
                <a:solidFill>
                  <a:srgbClr val="0000FF"/>
                </a:solidFill>
                <a:latin typeface="Calibri"/>
              </a:rPr>
              <a:t>v</a:t>
            </a:r>
            <a:r>
              <a:rPr lang="en-US" sz="2495" b="0" i="0" spc="0" baseline="0" dirty="0">
                <a:latin typeface="Calibri"/>
              </a:rPr>
              <a:t>, 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4"/>
              </a:rPr>
              <a:t>article</a:t>
            </a:r>
            <a:r>
              <a:rPr lang="en-US" sz="2495" b="0" i="0" spc="0" baseline="0" dirty="0">
                <a:latin typeface="Calibri"/>
              </a:rPr>
              <a:t>, </a:t>
            </a:r>
            <a:r>
              <a:rPr lang="en-US" sz="2495" b="0" i="0" u="sng" spc="-52" baseline="0" dirty="0">
                <a:solidFill>
                  <a:srgbClr val="0000FF"/>
                </a:solidFill>
                <a:latin typeface="Calibri"/>
                <a:hlinkClick r:id="rId5"/>
              </a:rPr>
              <a:t>f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5"/>
              </a:rPr>
              <a:t>oo</a:t>
            </a:r>
            <a:r>
              <a:rPr lang="en-US" sz="2495" b="0" i="0" u="sng" spc="-19" baseline="0" dirty="0">
                <a:solidFill>
                  <a:srgbClr val="0000FF"/>
                </a:solidFill>
                <a:latin typeface="Calibri"/>
                <a:hlinkClick r:id="rId5"/>
              </a:rPr>
              <a:t>t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5"/>
              </a:rPr>
              <a:t>e</a:t>
            </a:r>
            <a:r>
              <a:rPr lang="en-US" sz="2495" b="0" i="0" u="sng" spc="-205" baseline="0" dirty="0">
                <a:solidFill>
                  <a:srgbClr val="0000FF"/>
                </a:solidFill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,</a:t>
            </a:r>
            <a:r>
              <a:rPr lang="en-US" sz="2495" b="0" i="0" spc="-24" baseline="0" dirty="0">
                <a:latin typeface="Calibri"/>
              </a:rPr>
              <a:t> 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6"/>
              </a:rPr>
              <a:t>aside</a:t>
            </a:r>
            <a:r>
              <a:rPr lang="en-US" sz="2495" b="0" i="0" spc="0" baseline="0" dirty="0">
                <a:latin typeface="Calibri"/>
              </a:rPr>
              <a:t> and </a:t>
            </a:r>
            <a:r>
              <a:rPr lang="en-US" sz="2495" b="0" i="0" u="sng" spc="0" baseline="0" dirty="0">
                <a:solidFill>
                  <a:srgbClr val="0000FF"/>
                </a:solidFill>
                <a:latin typeface="Calibri"/>
                <a:hlinkClick r:id="rId7"/>
              </a:rPr>
              <a:t>section</a:t>
            </a:r>
            <a:r>
              <a:rPr lang="en-US" sz="2495" b="0" i="0" spc="0" baseline="0" dirty="0">
                <a:latin typeface="Calibri"/>
              </a:rPr>
              <a:t> a</a:t>
            </a:r>
            <a:r>
              <a:rPr lang="en-US" sz="2495" b="0" i="0" spc="-27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e as a g</a:t>
            </a:r>
            <a:r>
              <a:rPr lang="en-US" sz="2495" b="0" i="0" spc="-29" baseline="0" dirty="0">
                <a:latin typeface="Calibri"/>
              </a:rPr>
              <a:t>r</a:t>
            </a:r>
            <a:r>
              <a:rPr lang="en-US" sz="2495" b="0" i="0" spc="0" baseline="0" dirty="0">
                <a:latin typeface="Calibri"/>
              </a:rPr>
              <a:t>oup </a:t>
            </a:r>
          </a:p>
          <a:p>
            <a:pPr marL="342899">
              <a:lnSpc>
                <a:spcPts val="2399"/>
              </a:lnSpc>
            </a:pPr>
            <a:r>
              <a:rPr lang="en-US" sz="2495" b="0" i="0" spc="-24" baseline="0" dirty="0">
                <a:latin typeface="Calibri"/>
              </a:rPr>
              <a:t>c</a:t>
            </a:r>
            <a:r>
              <a:rPr lang="en-US" sz="2495" b="0" i="0" spc="0" baseline="0" dirty="0">
                <a:latin typeface="Calibri"/>
              </a:rPr>
              <a:t>alled </a:t>
            </a:r>
            <a:r>
              <a:rPr lang="en-US" sz="2495" b="0" i="1" spc="0" baseline="0" dirty="0">
                <a:latin typeface="Calibri,Italic"/>
              </a:rPr>
              <a:t>section</a:t>
            </a:r>
            <a:r>
              <a:rPr lang="en-US" sz="2495" b="0" i="0" spc="0" baseline="0" dirty="0">
                <a:latin typeface="Calibri"/>
              </a:rPr>
              <a:t> eleme</a:t>
            </a:r>
            <a:r>
              <a:rPr lang="en-US" sz="2495" b="0" i="0" spc="-24" baseline="0" dirty="0">
                <a:latin typeface="Calibri"/>
              </a:rPr>
              <a:t>n</a:t>
            </a:r>
            <a:r>
              <a:rPr lang="en-US" sz="2495" b="0" i="0" spc="0" baseline="0" dirty="0">
                <a:latin typeface="Calibri"/>
              </a:rPr>
              <a:t>ts</a:t>
            </a:r>
            <a:r>
              <a:rPr lang="en-US" sz="2495" b="1" i="0" spc="0" baseline="0" dirty="0">
                <a:latin typeface="Calibri,Bold"/>
              </a:rPr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Freeform 52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0" name="Rectangle 530"/>
          <p:cNvSpPr/>
          <p:nvPr/>
        </p:nvSpPr>
        <p:spPr>
          <a:xfrm>
            <a:off x="4273041" y="502275"/>
            <a:ext cx="3772134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&lt;span&gt; eleme</a:t>
            </a:r>
            <a:r>
              <a:rPr lang="en-US" sz="4406" b="0" i="0" spc="-39" baseline="0" dirty="0">
                <a:latin typeface="Calibri"/>
              </a:rPr>
              <a:t>n</a:t>
            </a:r>
            <a:r>
              <a:rPr lang="en-US" sz="4406" b="0" i="0" spc="-19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531" name="Rectangle 531"/>
          <p:cNvSpPr/>
          <p:nvPr/>
        </p:nvSpPr>
        <p:spPr>
          <a:xfrm>
            <a:off x="701040" y="1573060"/>
            <a:ext cx="10806284" cy="98256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2" b="0" i="0" spc="1649" baseline="0" dirty="0">
                <a:latin typeface="Arial"/>
              </a:rPr>
              <a:t>•</a:t>
            </a:r>
            <a:r>
              <a:rPr lang="en-US" sz="3002" b="0" i="0" spc="0" baseline="0" dirty="0">
                <a:latin typeface="Calibri"/>
              </a:rPr>
              <a:t>The HTML &lt;span&gt; e</a:t>
            </a:r>
            <a:r>
              <a:rPr lang="en-US" sz="3002" b="0" i="0" spc="-15" baseline="0" dirty="0">
                <a:latin typeface="Calibri"/>
              </a:rPr>
              <a:t>l</a:t>
            </a:r>
            <a:r>
              <a:rPr lang="en-US" sz="3002" b="0" i="0" spc="0" baseline="0" dirty="0">
                <a:latin typeface="Calibri"/>
              </a:rPr>
              <a:t>em</a:t>
            </a:r>
            <a:r>
              <a:rPr lang="en-US" sz="3002" b="0" i="0" spc="-12" baseline="0" dirty="0">
                <a:latin typeface="Calibri"/>
              </a:rPr>
              <a:t>e</a:t>
            </a:r>
            <a:r>
              <a:rPr lang="en-US" sz="3002" b="0" i="0" spc="-27" baseline="0" dirty="0">
                <a:latin typeface="Calibri"/>
              </a:rPr>
              <a:t>n</a:t>
            </a:r>
            <a:r>
              <a:rPr lang="en-US" sz="3002" b="0" i="0" spc="0" baseline="0" dirty="0">
                <a:latin typeface="Calibri"/>
              </a:rPr>
              <a:t>t </a:t>
            </a:r>
            <a:r>
              <a:rPr lang="en-US" sz="3002" b="0" i="0" spc="-12" baseline="0" dirty="0">
                <a:latin typeface="Calibri"/>
              </a:rPr>
              <a:t>i</a:t>
            </a:r>
            <a:r>
              <a:rPr lang="en-US" sz="3002" b="0" i="0" spc="0" baseline="0" dirty="0">
                <a:latin typeface="Calibri"/>
              </a:rPr>
              <a:t>s a </a:t>
            </a:r>
            <a:r>
              <a:rPr lang="en-US" sz="3002" b="0" i="0" spc="-21" baseline="0" dirty="0">
                <a:latin typeface="Calibri"/>
              </a:rPr>
              <a:t>g</a:t>
            </a:r>
            <a:r>
              <a:rPr lang="en-US" sz="3002" b="0" i="0" spc="0" baseline="0" dirty="0">
                <a:latin typeface="Calibri"/>
              </a:rPr>
              <a:t>e</a:t>
            </a:r>
            <a:r>
              <a:rPr lang="en-US" sz="3002" b="0" i="0" spc="-12" baseline="0" dirty="0">
                <a:latin typeface="Calibri"/>
              </a:rPr>
              <a:t>n</a:t>
            </a:r>
            <a:r>
              <a:rPr lang="en-US" sz="3002" b="0" i="0" spc="0" baseline="0" dirty="0">
                <a:latin typeface="Calibri"/>
              </a:rPr>
              <a:t>e</a:t>
            </a:r>
            <a:r>
              <a:rPr lang="en-US" sz="3002" b="0" i="0" spc="-12" baseline="0" dirty="0">
                <a:latin typeface="Calibri"/>
              </a:rPr>
              <a:t>r</a:t>
            </a:r>
            <a:r>
              <a:rPr lang="en-US" sz="3002" b="0" i="0" spc="0" baseline="0" dirty="0">
                <a:latin typeface="Calibri"/>
              </a:rPr>
              <a:t>ic</a:t>
            </a:r>
            <a:r>
              <a:rPr lang="en-US" sz="3002" b="0" i="0" spc="-12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i</a:t>
            </a:r>
            <a:r>
              <a:rPr lang="en-US" sz="3002" b="0" i="0" spc="-12" baseline="0" dirty="0">
                <a:latin typeface="Calibri"/>
              </a:rPr>
              <a:t>n</a:t>
            </a:r>
            <a:r>
              <a:rPr lang="en-US" sz="3002" b="0" i="0" spc="0" baseline="0" dirty="0">
                <a:latin typeface="Calibri"/>
              </a:rPr>
              <a:t>l</a:t>
            </a:r>
            <a:r>
              <a:rPr lang="en-US" sz="3002" b="0" i="0" spc="-12" baseline="0" dirty="0">
                <a:latin typeface="Calibri"/>
              </a:rPr>
              <a:t>i</a:t>
            </a:r>
            <a:r>
              <a:rPr lang="en-US" sz="3002" b="0" i="0" spc="0" baseline="0" dirty="0">
                <a:latin typeface="Calibri"/>
              </a:rPr>
              <a:t>n</a:t>
            </a:r>
            <a:r>
              <a:rPr lang="en-US" sz="3002" b="0" i="0" spc="-12" baseline="0" dirty="0">
                <a:latin typeface="Calibri"/>
              </a:rPr>
              <a:t>e</a:t>
            </a:r>
            <a:r>
              <a:rPr lang="en-US" sz="3002" b="0" i="0" spc="0" baseline="0" dirty="0">
                <a:latin typeface="Calibri"/>
              </a:rPr>
              <a:t> </a:t>
            </a:r>
            <a:r>
              <a:rPr lang="en-US" sz="3002" b="0" i="0" spc="-21" baseline="0" dirty="0">
                <a:latin typeface="Calibri"/>
              </a:rPr>
              <a:t>c</a:t>
            </a:r>
            <a:r>
              <a:rPr lang="en-US" sz="3002" b="0" i="0" spc="0" baseline="0" dirty="0">
                <a:latin typeface="Calibri"/>
              </a:rPr>
              <a:t>o</a:t>
            </a:r>
            <a:r>
              <a:rPr lang="en-US" sz="3002" b="0" i="0" spc="-27" baseline="0" dirty="0">
                <a:latin typeface="Calibri"/>
              </a:rPr>
              <a:t>n</a:t>
            </a:r>
            <a:r>
              <a:rPr lang="en-US" sz="3002" b="0" i="0" spc="-33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ain</a:t>
            </a:r>
            <a:r>
              <a:rPr lang="en-US" sz="3002" b="0" i="0" spc="-15" baseline="0" dirty="0">
                <a:latin typeface="Calibri"/>
              </a:rPr>
              <a:t>e</a:t>
            </a:r>
            <a:r>
              <a:rPr lang="en-US" sz="3002" b="0" i="0" spc="0" baseline="0" dirty="0">
                <a:latin typeface="Calibri"/>
              </a:rPr>
              <a:t>r</a:t>
            </a:r>
            <a:r>
              <a:rPr lang="en-US" sz="3002" b="0" i="0" spc="-21" baseline="0" dirty="0">
                <a:latin typeface="Calibri"/>
              </a:rPr>
              <a:t> </a:t>
            </a:r>
            <a:r>
              <a:rPr lang="en-US" sz="3002" b="0" i="0" spc="-63" baseline="0" dirty="0">
                <a:latin typeface="Calibri"/>
              </a:rPr>
              <a:t>f</a:t>
            </a:r>
            <a:r>
              <a:rPr lang="en-US" sz="3002" b="0" i="0" spc="0" baseline="0" dirty="0">
                <a:latin typeface="Calibri"/>
              </a:rPr>
              <a:t>or ph</a:t>
            </a:r>
            <a:r>
              <a:rPr lang="en-US" sz="3002" b="0" i="0" spc="-69" baseline="0" dirty="0">
                <a:latin typeface="Calibri"/>
              </a:rPr>
              <a:t>r</a:t>
            </a:r>
            <a:r>
              <a:rPr lang="en-US" sz="3002" b="0" i="0" spc="0" baseline="0" dirty="0">
                <a:latin typeface="Calibri"/>
              </a:rPr>
              <a:t>asing </a:t>
            </a:r>
          </a:p>
          <a:p>
            <a:pPr marL="342899">
              <a:lnSpc>
                <a:spcPts val="3599"/>
              </a:lnSpc>
            </a:pPr>
            <a:r>
              <a:rPr lang="en-US" sz="3000" b="0" i="0" spc="-21" baseline="0" dirty="0">
                <a:latin typeface="Calibri"/>
              </a:rPr>
              <a:t>c</a:t>
            </a:r>
            <a:r>
              <a:rPr lang="en-US" sz="3000" b="0" i="0" spc="0" baseline="0" dirty="0">
                <a:latin typeface="Calibri"/>
              </a:rPr>
              <a:t>o</a:t>
            </a:r>
            <a:r>
              <a:rPr lang="en-US" sz="3000" b="0" i="0" spc="-24" baseline="0" dirty="0">
                <a:latin typeface="Calibri"/>
              </a:rPr>
              <a:t>n</a:t>
            </a:r>
            <a:r>
              <a:rPr lang="en-US" sz="3000" b="0" i="0" spc="-32" baseline="0" dirty="0">
                <a:latin typeface="Calibri"/>
              </a:rPr>
              <a:t>t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33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t,</a:t>
            </a:r>
            <a:r>
              <a:rPr lang="en-US" sz="3000" b="0" i="0" spc="-21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which</a:t>
            </a:r>
            <a:r>
              <a:rPr lang="en-US" sz="3000" b="0" i="0" spc="-11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does not in</a:t>
            </a:r>
            <a:r>
              <a:rPr lang="en-US" sz="3000" b="0" i="0" spc="-11" baseline="0" dirty="0">
                <a:latin typeface="Calibri"/>
              </a:rPr>
              <a:t>h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45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32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tly </a:t>
            </a:r>
            <a:r>
              <a:rPr lang="en-US" sz="3000" b="0" i="0" spc="-38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ep</a:t>
            </a:r>
            <a:r>
              <a:rPr lang="en-US" sz="3000" b="0" i="0" spc="-39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ese</a:t>
            </a:r>
            <a:r>
              <a:rPr lang="en-US" sz="3000" b="0" i="0" spc="-35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 a</a:t>
            </a:r>
            <a:r>
              <a:rPr lang="en-US" sz="3000" b="0" i="0" spc="-63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ything.  </a:t>
            </a:r>
          </a:p>
        </p:txBody>
      </p:sp>
      <p:sp>
        <p:nvSpPr>
          <p:cNvPr id="532" name="Rectangle 532"/>
          <p:cNvSpPr/>
          <p:nvPr/>
        </p:nvSpPr>
        <p:spPr>
          <a:xfrm>
            <a:off x="701040" y="2579243"/>
            <a:ext cx="10635841" cy="9825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0" b="0" i="0" spc="1649" baseline="0" dirty="0">
                <a:latin typeface="Arial"/>
              </a:rPr>
              <a:t>•</a:t>
            </a:r>
            <a:r>
              <a:rPr lang="en-US" sz="3000" b="0" i="0" spc="0" baseline="0" dirty="0">
                <a:latin typeface="Calibri"/>
              </a:rPr>
              <a:t>It</a:t>
            </a:r>
            <a:r>
              <a:rPr lang="en-US" sz="3000" b="0" i="0" spc="-14" baseline="0" dirty="0">
                <a:latin typeface="Calibri"/>
              </a:rPr>
              <a:t> </a:t>
            </a:r>
            <a:r>
              <a:rPr lang="en-US" sz="3000" b="0" i="0" spc="-21" baseline="0" dirty="0">
                <a:latin typeface="Calibri"/>
              </a:rPr>
              <a:t>c</a:t>
            </a:r>
            <a:r>
              <a:rPr lang="en-US" sz="3000" b="0" i="0" spc="0" baseline="0" dirty="0">
                <a:latin typeface="Calibri"/>
              </a:rPr>
              <a:t>an</a:t>
            </a:r>
            <a:r>
              <a:rPr lang="en-US" sz="3000" b="0" i="0" spc="-17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be used </a:t>
            </a:r>
            <a:r>
              <a:rPr lang="en-US" sz="3000" b="0" i="0" spc="-18" baseline="0" dirty="0">
                <a:latin typeface="Calibri"/>
              </a:rPr>
              <a:t>t</a:t>
            </a:r>
            <a:r>
              <a:rPr lang="en-US" sz="3000" b="0" i="0" spc="0" baseline="0" dirty="0">
                <a:latin typeface="Calibri"/>
              </a:rPr>
              <a:t>o</a:t>
            </a:r>
            <a:r>
              <a:rPr lang="en-US" sz="3000" b="0" i="0" spc="-14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g</a:t>
            </a:r>
            <a:r>
              <a:rPr lang="en-US" sz="3000" b="0" i="0" spc="-48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oup el</a:t>
            </a:r>
            <a:r>
              <a:rPr lang="en-US" sz="3000" b="0" i="0" spc="-14" baseline="0" dirty="0">
                <a:latin typeface="Calibri"/>
              </a:rPr>
              <a:t>e</a:t>
            </a:r>
            <a:r>
              <a:rPr lang="en-US" sz="3000" b="0" i="0" spc="0" baseline="0" dirty="0">
                <a:latin typeface="Calibri"/>
              </a:rPr>
              <a:t>me</a:t>
            </a:r>
            <a:r>
              <a:rPr lang="en-US" sz="3000" b="0" i="0" spc="-29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ts </a:t>
            </a:r>
            <a:r>
              <a:rPr lang="en-US" sz="3000" b="0" i="0" spc="-63" baseline="0" dirty="0">
                <a:latin typeface="Calibri"/>
              </a:rPr>
              <a:t>f</a:t>
            </a:r>
            <a:r>
              <a:rPr lang="en-US" sz="3000" b="0" i="0" spc="0" baseline="0" dirty="0">
                <a:latin typeface="Calibri"/>
              </a:rPr>
              <a:t>or </a:t>
            </a:r>
            <a:r>
              <a:rPr lang="en-US" sz="3000" b="0" i="0" spc="-27" baseline="0" dirty="0">
                <a:latin typeface="Calibri"/>
              </a:rPr>
              <a:t>s</a:t>
            </a:r>
            <a:r>
              <a:rPr lang="en-US" sz="3000" b="0" i="0" spc="0" baseline="0" dirty="0">
                <a:latin typeface="Calibri"/>
              </a:rPr>
              <a:t>tyl</a:t>
            </a:r>
            <a:r>
              <a:rPr lang="en-US" sz="3000" b="0" i="0" spc="-12" baseline="0" dirty="0">
                <a:latin typeface="Calibri"/>
              </a:rPr>
              <a:t>i</a:t>
            </a:r>
            <a:r>
              <a:rPr lang="en-US" sz="3000" b="0" i="0" spc="0" baseline="0" dirty="0">
                <a:latin typeface="Calibri"/>
              </a:rPr>
              <a:t>ng p</a:t>
            </a:r>
            <a:r>
              <a:rPr lang="en-US" sz="3000" b="0" i="0" spc="-11" baseline="0" dirty="0">
                <a:latin typeface="Calibri"/>
              </a:rPr>
              <a:t>u</a:t>
            </a:r>
            <a:r>
              <a:rPr lang="en-US" sz="3000" b="0" i="0" spc="0" baseline="0" dirty="0">
                <a:latin typeface="Calibri"/>
              </a:rPr>
              <a:t>rposes (using the </a:t>
            </a:r>
          </a:p>
          <a:p>
            <a:pPr marL="342899">
              <a:lnSpc>
                <a:spcPts val="3602"/>
              </a:lnSpc>
            </a:pPr>
            <a:r>
              <a:rPr lang="en-US" sz="3002" b="0" i="0" spc="0" baseline="0" dirty="0">
                <a:latin typeface="Calibri"/>
              </a:rPr>
              <a:t>class</a:t>
            </a:r>
            <a:r>
              <a:rPr lang="en-US" sz="3002" b="0" i="0" spc="-18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or id </a:t>
            </a:r>
            <a:r>
              <a:rPr lang="en-US" sz="3002" b="0" i="0" spc="-24" baseline="0" dirty="0">
                <a:latin typeface="Calibri"/>
              </a:rPr>
              <a:t>a</a:t>
            </a:r>
            <a:r>
              <a:rPr lang="en-US" sz="3002" b="0" i="0" spc="-45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tri</a:t>
            </a:r>
            <a:r>
              <a:rPr lang="en-US" sz="3002" b="0" i="0" spc="-12" baseline="0" dirty="0">
                <a:latin typeface="Calibri"/>
              </a:rPr>
              <a:t>b</a:t>
            </a:r>
            <a:r>
              <a:rPr lang="en-US" sz="3002" b="0" i="0" spc="0" baseline="0" dirty="0">
                <a:latin typeface="Calibri"/>
              </a:rPr>
              <a:t>u</a:t>
            </a:r>
            <a:r>
              <a:rPr lang="en-US" sz="3002" b="0" i="0" spc="-39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es), or b</a:t>
            </a:r>
            <a:r>
              <a:rPr lang="en-US" sz="3002" b="0" i="0" spc="-15" baseline="0" dirty="0">
                <a:latin typeface="Calibri"/>
              </a:rPr>
              <a:t>e</a:t>
            </a:r>
            <a:r>
              <a:rPr lang="en-US" sz="3002" b="0" i="0" spc="-21" baseline="0" dirty="0">
                <a:latin typeface="Calibri"/>
              </a:rPr>
              <a:t>c</a:t>
            </a:r>
            <a:r>
              <a:rPr lang="en-US" sz="3002" b="0" i="0" spc="0" baseline="0" dirty="0">
                <a:latin typeface="Calibri"/>
              </a:rPr>
              <a:t>ause</a:t>
            </a:r>
            <a:r>
              <a:rPr lang="en-US" sz="3002" b="0" i="0" spc="-15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th</a:t>
            </a:r>
            <a:r>
              <a:rPr lang="en-US" sz="3002" b="0" i="0" spc="-33" baseline="0" dirty="0">
                <a:latin typeface="Calibri"/>
              </a:rPr>
              <a:t>e</a:t>
            </a:r>
            <a:r>
              <a:rPr lang="en-US" sz="3002" b="0" i="0" spc="0" baseline="0" dirty="0">
                <a:latin typeface="Calibri"/>
              </a:rPr>
              <a:t>y sha</a:t>
            </a:r>
            <a:r>
              <a:rPr lang="en-US" sz="3002" b="0" i="0" spc="-39" baseline="0" dirty="0">
                <a:latin typeface="Calibri"/>
              </a:rPr>
              <a:t>r</a:t>
            </a:r>
            <a:r>
              <a:rPr lang="en-US" sz="3002" b="0" i="0" spc="0" baseline="0" dirty="0">
                <a:latin typeface="Calibri"/>
              </a:rPr>
              <a:t>e</a:t>
            </a:r>
            <a:r>
              <a:rPr lang="en-US" sz="3002" b="0" i="0" spc="-15" baseline="0" dirty="0">
                <a:latin typeface="Calibri"/>
              </a:rPr>
              <a:t> </a:t>
            </a:r>
            <a:r>
              <a:rPr lang="en-US" sz="3002" b="0" i="0" spc="-21" baseline="0" dirty="0">
                <a:latin typeface="Calibri"/>
              </a:rPr>
              <a:t>a</a:t>
            </a:r>
            <a:r>
              <a:rPr lang="en-US" sz="3002" b="0" i="0" spc="-45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tri</a:t>
            </a:r>
            <a:r>
              <a:rPr lang="en-US" sz="3002" b="0" i="0" spc="-12" baseline="0" dirty="0">
                <a:latin typeface="Calibri"/>
              </a:rPr>
              <a:t>b</a:t>
            </a:r>
            <a:r>
              <a:rPr lang="en-US" sz="3002" b="0" i="0" spc="0" baseline="0" dirty="0">
                <a:latin typeface="Calibri"/>
              </a:rPr>
              <a:t>u</a:t>
            </a:r>
            <a:r>
              <a:rPr lang="en-US" sz="3002" b="0" i="0" spc="-39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e</a:t>
            </a:r>
            <a:r>
              <a:rPr lang="en-US" sz="3002" b="0" i="0" spc="-15" baseline="0" dirty="0">
                <a:latin typeface="Calibri"/>
              </a:rPr>
              <a:t> </a:t>
            </a:r>
            <a:r>
              <a:rPr lang="en-US" sz="3002" b="0" i="0" spc="-48" baseline="0" dirty="0">
                <a:latin typeface="Calibri"/>
              </a:rPr>
              <a:t>v</a:t>
            </a:r>
            <a:r>
              <a:rPr lang="en-US" sz="3002" b="0" i="0" spc="0" baseline="0" dirty="0">
                <a:latin typeface="Calibri"/>
              </a:rPr>
              <a:t>alu</a:t>
            </a:r>
            <a:r>
              <a:rPr lang="en-US" sz="3002" b="0" i="0" spc="-15" baseline="0" dirty="0">
                <a:latin typeface="Calibri"/>
              </a:rPr>
              <a:t>e</a:t>
            </a:r>
            <a:r>
              <a:rPr lang="en-US" sz="3002" b="0" i="0" spc="0" baseline="0" dirty="0">
                <a:latin typeface="Calibri"/>
              </a:rPr>
              <a:t>s, such </a:t>
            </a:r>
          </a:p>
        </p:txBody>
      </p:sp>
      <p:sp>
        <p:nvSpPr>
          <p:cNvPr id="533" name="Rectangle 533"/>
          <p:cNvSpPr/>
          <p:nvPr/>
        </p:nvSpPr>
        <p:spPr>
          <a:xfrm>
            <a:off x="1043939" y="3561715"/>
            <a:ext cx="1336039" cy="4572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0" b="0" i="0" spc="0" baseline="0" dirty="0">
                <a:latin typeface="Calibri"/>
              </a:rPr>
              <a:t>as lang.  </a:t>
            </a:r>
          </a:p>
        </p:txBody>
      </p:sp>
      <p:sp>
        <p:nvSpPr>
          <p:cNvPr id="534" name="Rectangle 534"/>
          <p:cNvSpPr/>
          <p:nvPr/>
        </p:nvSpPr>
        <p:spPr>
          <a:xfrm>
            <a:off x="701040" y="4042537"/>
            <a:ext cx="9364599" cy="5250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0" b="0" i="0" spc="1649" baseline="0" dirty="0">
                <a:latin typeface="Arial"/>
              </a:rPr>
              <a:t>•</a:t>
            </a:r>
            <a:r>
              <a:rPr lang="en-US" sz="3000" b="0" i="0" spc="0" baseline="0" dirty="0">
                <a:latin typeface="Calibri"/>
              </a:rPr>
              <a:t>It</a:t>
            </a:r>
            <a:r>
              <a:rPr lang="en-US" sz="3000" b="0" i="0" spc="-14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should be us</a:t>
            </a:r>
            <a:r>
              <a:rPr lang="en-US" sz="3000" b="0" i="0" spc="-12" baseline="0" dirty="0">
                <a:latin typeface="Calibri"/>
              </a:rPr>
              <a:t>e</a:t>
            </a:r>
            <a:r>
              <a:rPr lang="en-US" sz="3000" b="0" i="0" spc="0" baseline="0" dirty="0">
                <a:latin typeface="Calibri"/>
              </a:rPr>
              <a:t>d only when no other sema</a:t>
            </a:r>
            <a:r>
              <a:rPr lang="en-US" sz="3000" b="0" i="0" spc="-23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tic</a:t>
            </a:r>
            <a:r>
              <a:rPr lang="en-US" sz="3000" b="0" i="0" spc="-30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12" baseline="0" dirty="0">
                <a:latin typeface="Calibri"/>
              </a:rPr>
              <a:t>l</a:t>
            </a:r>
            <a:r>
              <a:rPr lang="en-US" sz="3000" b="0" i="0" spc="0" baseline="0" dirty="0">
                <a:latin typeface="Calibri"/>
              </a:rPr>
              <a:t>eme</a:t>
            </a:r>
            <a:r>
              <a:rPr lang="en-US" sz="3000" b="0" i="0" spc="-27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 is </a:t>
            </a:r>
          </a:p>
        </p:txBody>
      </p:sp>
      <p:sp>
        <p:nvSpPr>
          <p:cNvPr id="535" name="Rectangle 535"/>
          <p:cNvSpPr/>
          <p:nvPr/>
        </p:nvSpPr>
        <p:spPr>
          <a:xfrm>
            <a:off x="1043939" y="4567647"/>
            <a:ext cx="10357000" cy="9146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002" b="0" i="0" spc="0" baseline="0" dirty="0">
                <a:latin typeface="Calibri"/>
              </a:rPr>
              <a:t>app</a:t>
            </a:r>
            <a:r>
              <a:rPr lang="en-US" sz="3002" b="0" i="0" spc="-57" baseline="0" dirty="0">
                <a:latin typeface="Calibri"/>
              </a:rPr>
              <a:t>r</a:t>
            </a:r>
            <a:r>
              <a:rPr lang="en-US" sz="3002" b="0" i="0" spc="0" baseline="0" dirty="0">
                <a:latin typeface="Calibri"/>
              </a:rPr>
              <a:t>opr</a:t>
            </a:r>
            <a:r>
              <a:rPr lang="en-US" sz="3002" b="0" i="0" spc="-12" baseline="0" dirty="0">
                <a:latin typeface="Calibri"/>
              </a:rPr>
              <a:t>i</a:t>
            </a:r>
            <a:r>
              <a:rPr lang="en-US" sz="3002" b="0" i="0" spc="-21" baseline="0" dirty="0">
                <a:latin typeface="Calibri"/>
              </a:rPr>
              <a:t>a</a:t>
            </a:r>
            <a:r>
              <a:rPr lang="en-US" sz="3002" b="0" i="0" spc="-33" baseline="0" dirty="0">
                <a:latin typeface="Calibri"/>
              </a:rPr>
              <a:t>t</a:t>
            </a:r>
            <a:r>
              <a:rPr lang="en-US" sz="3002" b="0" i="0" spc="0" baseline="0" dirty="0">
                <a:latin typeface="Calibri"/>
              </a:rPr>
              <a:t>e. &lt;span&gt; is </a:t>
            </a:r>
            <a:r>
              <a:rPr lang="en-US" sz="3002" b="0" i="0" spc="-27" baseline="0" dirty="0">
                <a:latin typeface="Calibri"/>
              </a:rPr>
              <a:t>v</a:t>
            </a:r>
            <a:r>
              <a:rPr lang="en-US" sz="3002" b="0" i="0" spc="0" baseline="0" dirty="0">
                <a:latin typeface="Calibri"/>
              </a:rPr>
              <a:t>ery much</a:t>
            </a:r>
            <a:r>
              <a:rPr lang="en-US" sz="3002" b="0" i="0" spc="-12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l</a:t>
            </a:r>
            <a:r>
              <a:rPr lang="en-US" sz="3002" b="0" i="0" spc="-12" baseline="0" dirty="0">
                <a:latin typeface="Calibri"/>
              </a:rPr>
              <a:t>i</a:t>
            </a:r>
            <a:r>
              <a:rPr lang="en-US" sz="3002" b="0" i="0" spc="-93" baseline="0" dirty="0">
                <a:latin typeface="Calibri"/>
              </a:rPr>
              <a:t>k</a:t>
            </a:r>
            <a:r>
              <a:rPr lang="en-US" sz="3002" b="0" i="0" spc="0" baseline="0" dirty="0">
                <a:latin typeface="Calibri"/>
              </a:rPr>
              <a:t>e a &lt;d</a:t>
            </a:r>
            <a:r>
              <a:rPr lang="en-US" sz="3002" b="0" i="0" spc="-12" baseline="0" dirty="0">
                <a:latin typeface="Calibri"/>
              </a:rPr>
              <a:t>i</a:t>
            </a:r>
            <a:r>
              <a:rPr lang="en-US" sz="3002" b="0" i="0" spc="0" baseline="0" dirty="0">
                <a:latin typeface="Calibri"/>
              </a:rPr>
              <a:t>v&gt; el</a:t>
            </a:r>
            <a:r>
              <a:rPr lang="en-US" sz="3002" b="0" i="0" spc="-15" baseline="0" dirty="0">
                <a:latin typeface="Calibri"/>
              </a:rPr>
              <a:t>e</a:t>
            </a:r>
            <a:r>
              <a:rPr lang="en-US" sz="3002" b="0" i="0" spc="0" baseline="0" dirty="0">
                <a:latin typeface="Calibri"/>
              </a:rPr>
              <a:t>me</a:t>
            </a:r>
            <a:r>
              <a:rPr lang="en-US" sz="3002" b="0" i="0" spc="-33" baseline="0" dirty="0">
                <a:latin typeface="Calibri"/>
              </a:rPr>
              <a:t>n</a:t>
            </a:r>
            <a:r>
              <a:rPr lang="en-US" sz="3002" b="0" i="0" spc="0" baseline="0" dirty="0">
                <a:latin typeface="Calibri"/>
              </a:rPr>
              <a:t>t,</a:t>
            </a:r>
            <a:r>
              <a:rPr lang="en-US" sz="3002" b="0" i="0" spc="-12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but</a:t>
            </a:r>
            <a:r>
              <a:rPr lang="en-US" sz="3002" b="0" i="0" spc="-12" baseline="0" dirty="0">
                <a:latin typeface="Calibri"/>
              </a:rPr>
              <a:t> </a:t>
            </a:r>
            <a:r>
              <a:rPr lang="en-US" sz="3002" b="0" i="0" spc="0" baseline="0" dirty="0">
                <a:latin typeface="Calibri"/>
              </a:rPr>
              <a:t>&lt;div&gt; is </a:t>
            </a:r>
          </a:p>
          <a:p>
            <a:pPr marL="0">
              <a:lnSpc>
                <a:spcPts val="3599"/>
              </a:lnSpc>
            </a:pPr>
            <a:r>
              <a:rPr lang="en-US" sz="3000" b="0" i="0" spc="0" baseline="0" dirty="0">
                <a:latin typeface="Calibri"/>
              </a:rPr>
              <a:t>a b</a:t>
            </a:r>
            <a:r>
              <a:rPr lang="en-US" sz="3000" b="0" i="0" spc="-12" baseline="0" dirty="0">
                <a:latin typeface="Calibri"/>
              </a:rPr>
              <a:t>l</a:t>
            </a:r>
            <a:r>
              <a:rPr lang="en-US" sz="3000" b="0" i="0" spc="0" baseline="0" dirty="0">
                <a:latin typeface="Calibri"/>
              </a:rPr>
              <a:t>ock-l</a:t>
            </a:r>
            <a:r>
              <a:rPr lang="en-US" sz="3000" b="0" i="0" spc="-24" baseline="0" dirty="0">
                <a:latin typeface="Calibri"/>
              </a:rPr>
              <a:t>ev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12" baseline="0" dirty="0">
                <a:latin typeface="Calibri"/>
              </a:rPr>
              <a:t>l</a:t>
            </a:r>
            <a:r>
              <a:rPr lang="en-US" sz="3000" b="0" i="0" spc="-30" baseline="0" dirty="0">
                <a:latin typeface="Calibri"/>
              </a:rPr>
              <a:t> </a:t>
            </a:r>
            <a:r>
              <a:rPr lang="en-US" sz="3000" b="0" i="0" spc="0" baseline="0" dirty="0">
                <a:latin typeface="Calibri"/>
              </a:rPr>
              <a:t>e</a:t>
            </a:r>
            <a:r>
              <a:rPr lang="en-US" sz="3000" b="0" i="0" spc="-12" baseline="0" dirty="0">
                <a:latin typeface="Calibri"/>
              </a:rPr>
              <a:t>l</a:t>
            </a:r>
            <a:r>
              <a:rPr lang="en-US" sz="3000" b="0" i="0" spc="0" baseline="0" dirty="0">
                <a:latin typeface="Calibri"/>
              </a:rPr>
              <a:t>eme</a:t>
            </a:r>
            <a:r>
              <a:rPr lang="en-US" sz="3000" b="0" i="0" spc="-27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 whe</a:t>
            </a:r>
            <a:r>
              <a:rPr lang="en-US" sz="3000" b="0" i="0" spc="-39" baseline="0" dirty="0">
                <a:latin typeface="Calibri"/>
              </a:rPr>
              <a:t>r</a:t>
            </a:r>
            <a:r>
              <a:rPr lang="en-US" sz="3000" b="0" i="0" spc="0" baseline="0" dirty="0">
                <a:latin typeface="Calibri"/>
              </a:rPr>
              <a:t>eas a &lt;span&gt; is an inl</a:t>
            </a:r>
            <a:r>
              <a:rPr lang="en-US" sz="3000" b="0" i="0" spc="-15" baseline="0" dirty="0">
                <a:latin typeface="Calibri"/>
              </a:rPr>
              <a:t>i</a:t>
            </a:r>
            <a:r>
              <a:rPr lang="en-US" sz="3000" b="0" i="0" spc="0" baseline="0" dirty="0">
                <a:latin typeface="Calibri"/>
              </a:rPr>
              <a:t>ne el</a:t>
            </a:r>
            <a:r>
              <a:rPr lang="en-US" sz="3000" b="0" i="0" spc="-11" baseline="0" dirty="0">
                <a:latin typeface="Calibri"/>
              </a:rPr>
              <a:t>e</a:t>
            </a:r>
            <a:r>
              <a:rPr lang="en-US" sz="3000" b="0" i="0" spc="0" baseline="0" dirty="0">
                <a:latin typeface="Calibri"/>
              </a:rPr>
              <a:t>me</a:t>
            </a:r>
            <a:r>
              <a:rPr lang="en-US" sz="3000" b="0" i="0" spc="-29" baseline="0" dirty="0">
                <a:latin typeface="Calibri"/>
              </a:rPr>
              <a:t>n</a:t>
            </a:r>
            <a:r>
              <a:rPr lang="en-US" sz="3000" b="0" i="0" spc="0" baseline="0" dirty="0">
                <a:latin typeface="Calibri"/>
              </a:rPr>
              <a:t>t.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Freeform 53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7" name="Freeform 537"/>
          <p:cNvSpPr/>
          <p:nvPr/>
        </p:nvSpPr>
        <p:spPr>
          <a:xfrm>
            <a:off x="1043939" y="4706112"/>
            <a:ext cx="8491729" cy="25909"/>
          </a:xfrm>
          <a:custGeom>
            <a:avLst/>
            <a:gdLst/>
            <a:ahLst/>
            <a:cxnLst/>
            <a:rect l="0" t="0" r="0" b="0"/>
            <a:pathLst>
              <a:path w="8491729" h="25909">
                <a:moveTo>
                  <a:pt x="0" y="0"/>
                </a:moveTo>
                <a:lnTo>
                  <a:pt x="2122933" y="0"/>
                </a:lnTo>
                <a:lnTo>
                  <a:pt x="4245864" y="0"/>
                </a:lnTo>
                <a:lnTo>
                  <a:pt x="6368796" y="0"/>
                </a:lnTo>
                <a:lnTo>
                  <a:pt x="8491729" y="0"/>
                </a:lnTo>
                <a:lnTo>
                  <a:pt x="8491729" y="25909"/>
                </a:lnTo>
                <a:lnTo>
                  <a:pt x="6368796" y="25909"/>
                </a:lnTo>
                <a:lnTo>
                  <a:pt x="4245864" y="25909"/>
                </a:lnTo>
                <a:lnTo>
                  <a:pt x="2122933" y="25909"/>
                </a:lnTo>
                <a:lnTo>
                  <a:pt x="0" y="25909"/>
                </a:lnTo>
                <a:close/>
                <a:moveTo>
                  <a:pt x="1107949" y="2151888"/>
                </a:moveTo>
              </a:path>
            </a:pathLst>
          </a:custGeom>
          <a:solidFill>
            <a:srgbClr val="0000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38"/>
          <p:cNvSpPr/>
          <p:nvPr/>
        </p:nvSpPr>
        <p:spPr>
          <a:xfrm>
            <a:off x="1646808" y="502275"/>
            <a:ext cx="9024473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Block-l</a:t>
            </a:r>
            <a:r>
              <a:rPr lang="en-US" sz="4406" b="0" i="0" spc="-26" baseline="0" dirty="0">
                <a:latin typeface="Calibri"/>
              </a:rPr>
              <a:t>e</a:t>
            </a:r>
            <a:r>
              <a:rPr lang="en-US" sz="4406" b="0" i="0" spc="-44" baseline="0" dirty="0">
                <a:latin typeface="Calibri"/>
              </a:rPr>
              <a:t>v</a:t>
            </a:r>
            <a:r>
              <a:rPr lang="en-US" sz="4406" b="0" i="0" spc="0" baseline="0" dirty="0">
                <a:latin typeface="Calibri"/>
              </a:rPr>
              <a:t>el</a:t>
            </a:r>
            <a:r>
              <a:rPr lang="en-US" sz="4406" b="0" i="0" spc="-13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eleme</a:t>
            </a:r>
            <a:r>
              <a:rPr lang="en-US" sz="4406" b="0" i="0" spc="-26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ts</a:t>
            </a:r>
            <a:r>
              <a:rPr lang="en-US" sz="4406" b="0" i="0" spc="-13" baseline="0" dirty="0">
                <a:latin typeface="Calibri"/>
              </a:rPr>
              <a:t> </a:t>
            </a:r>
            <a:r>
              <a:rPr lang="en-US" sz="4406" b="0" i="0" spc="-22" baseline="0" dirty="0">
                <a:latin typeface="Calibri"/>
              </a:rPr>
              <a:t>v</a:t>
            </a:r>
            <a:r>
              <a:rPr lang="en-US" sz="4406" b="0" i="0" spc="0" baseline="0" dirty="0">
                <a:latin typeface="Calibri"/>
              </a:rPr>
              <a:t>s Inline eleme</a:t>
            </a:r>
            <a:r>
              <a:rPr lang="en-US" sz="4406" b="0" i="0" spc="-22" baseline="0" dirty="0">
                <a:latin typeface="Calibri"/>
              </a:rPr>
              <a:t>n</a:t>
            </a:r>
            <a:r>
              <a:rPr lang="en-US" sz="4406" b="0" i="0" spc="0" baseline="0" dirty="0">
                <a:latin typeface="Calibri"/>
              </a:rPr>
              <a:t>t</a:t>
            </a:r>
            <a:r>
              <a:rPr lang="en-US" sz="4406" b="0" i="0" spc="-36" baseline="0" dirty="0">
                <a:latin typeface="Calibri"/>
              </a:rPr>
              <a:t>s</a:t>
            </a:r>
            <a:r>
              <a:rPr lang="en-US" sz="4406" b="0" i="0" spc="0" baseline="0" dirty="0">
                <a:latin typeface="Calibri"/>
              </a:rPr>
              <a:t> </a:t>
            </a:r>
          </a:p>
        </p:txBody>
      </p:sp>
      <p:sp>
        <p:nvSpPr>
          <p:cNvPr id="539" name="Rectangle 539"/>
          <p:cNvSpPr/>
          <p:nvPr/>
        </p:nvSpPr>
        <p:spPr>
          <a:xfrm>
            <a:off x="701040" y="1568219"/>
            <a:ext cx="10867168" cy="10487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1577" baseline="0" dirty="0">
                <a:latin typeface="Arial"/>
              </a:rPr>
              <a:t>•</a:t>
            </a:r>
            <a:r>
              <a:rPr lang="en-US" sz="3206" b="0" i="0" spc="0" baseline="0" dirty="0">
                <a:latin typeface="Calibri"/>
              </a:rPr>
              <a:t>A block-l</a:t>
            </a:r>
            <a:r>
              <a:rPr lang="en-US" sz="3206" b="0" i="0" spc="-19" baseline="0" dirty="0">
                <a:latin typeface="Calibri"/>
              </a:rPr>
              <a:t>e</a:t>
            </a:r>
            <a:r>
              <a:rPr lang="en-US" sz="3206" b="0" i="0" spc="-32" baseline="0" dirty="0">
                <a:latin typeface="Calibri"/>
              </a:rPr>
              <a:t>v</a:t>
            </a:r>
            <a:r>
              <a:rPr lang="en-US" sz="3206" b="0" i="0" spc="0" baseline="0" dirty="0">
                <a:latin typeface="Calibri"/>
              </a:rPr>
              <a:t>el</a:t>
            </a:r>
            <a:r>
              <a:rPr lang="en-US" sz="3206" b="0" i="0" spc="-22" baseline="0" dirty="0">
                <a:latin typeface="Calibri"/>
              </a:rPr>
              <a:t> </a:t>
            </a:r>
            <a:r>
              <a:rPr lang="en-US" sz="3206" b="0" i="0" spc="0" baseline="0" dirty="0">
                <a:latin typeface="Calibri"/>
              </a:rPr>
              <a:t>ele</a:t>
            </a:r>
            <a:r>
              <a:rPr lang="en-US" sz="3206" b="0" i="0" spc="-12" baseline="0" dirty="0">
                <a:latin typeface="Calibri"/>
              </a:rPr>
              <a:t>m</a:t>
            </a:r>
            <a:r>
              <a:rPr lang="en-US" sz="3206" b="0" i="0" spc="0" baseline="0" dirty="0">
                <a:latin typeface="Calibri"/>
              </a:rPr>
              <a:t>e</a:t>
            </a:r>
            <a:r>
              <a:rPr lang="en-US" sz="3206" b="0" i="0" spc="-28" baseline="0" dirty="0">
                <a:latin typeface="Calibri"/>
              </a:rPr>
              <a:t>n</a:t>
            </a:r>
            <a:r>
              <a:rPr lang="en-US" sz="3206" b="0" i="0" spc="0" baseline="0" dirty="0">
                <a:latin typeface="Calibri"/>
              </a:rPr>
              <a:t>t al</a:t>
            </a:r>
            <a:r>
              <a:rPr lang="en-US" sz="3206" b="0" i="0" spc="-41" baseline="0" dirty="0">
                <a:latin typeface="Calibri"/>
              </a:rPr>
              <a:t>w</a:t>
            </a:r>
            <a:r>
              <a:rPr lang="en-US" sz="3206" b="0" i="0" spc="-60" baseline="0" dirty="0">
                <a:latin typeface="Calibri"/>
              </a:rPr>
              <a:t>a</a:t>
            </a:r>
            <a:r>
              <a:rPr lang="en-US" sz="3206" b="0" i="0" spc="-25" baseline="0" dirty="0">
                <a:latin typeface="Calibri"/>
              </a:rPr>
              <a:t>y</a:t>
            </a:r>
            <a:r>
              <a:rPr lang="en-US" sz="3206" b="0" i="0" spc="0" baseline="0" dirty="0">
                <a:latin typeface="Calibri"/>
              </a:rPr>
              <a:t>s </a:t>
            </a:r>
            <a:r>
              <a:rPr lang="en-US" sz="3206" b="0" i="0" spc="-41" baseline="0" dirty="0">
                <a:latin typeface="Calibri"/>
              </a:rPr>
              <a:t>st</a:t>
            </a:r>
            <a:r>
              <a:rPr lang="en-US" sz="3206" b="0" i="0" spc="0" baseline="0" dirty="0">
                <a:latin typeface="Calibri"/>
              </a:rPr>
              <a:t>art</a:t>
            </a:r>
            <a:r>
              <a:rPr lang="en-US" sz="3206" b="0" i="0" spc="-16" baseline="0" dirty="0">
                <a:latin typeface="Calibri"/>
              </a:rPr>
              <a:t>s</a:t>
            </a:r>
            <a:r>
              <a:rPr lang="en-US" sz="3206" b="0" i="0" spc="0" baseline="0" dirty="0">
                <a:latin typeface="Calibri"/>
              </a:rPr>
              <a:t> on a n</a:t>
            </a:r>
            <a:r>
              <a:rPr lang="en-US" sz="3206" b="0" i="0" spc="-16" baseline="0" dirty="0">
                <a:latin typeface="Calibri"/>
              </a:rPr>
              <a:t>e</a:t>
            </a:r>
            <a:r>
              <a:rPr lang="en-US" sz="3206" b="0" i="0" spc="0" baseline="0" dirty="0">
                <a:latin typeface="Calibri"/>
              </a:rPr>
              <a:t>w</a:t>
            </a:r>
            <a:r>
              <a:rPr lang="en-US" sz="3206" b="0" i="0" spc="-16" baseline="0" dirty="0">
                <a:latin typeface="Calibri"/>
              </a:rPr>
              <a:t> </a:t>
            </a:r>
            <a:r>
              <a:rPr lang="en-US" sz="3206" b="0" i="0" spc="0" baseline="0" dirty="0">
                <a:latin typeface="Calibri"/>
              </a:rPr>
              <a:t>line and </a:t>
            </a:r>
            <a:r>
              <a:rPr lang="en-US" sz="3206" b="0" i="0" spc="-41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a</a:t>
            </a:r>
            <a:r>
              <a:rPr lang="en-US" sz="3206" b="0" i="0" spc="-115" baseline="0" dirty="0">
                <a:latin typeface="Calibri"/>
              </a:rPr>
              <a:t>k</a:t>
            </a:r>
            <a:r>
              <a:rPr lang="en-US" sz="3206" b="0" i="0" spc="0" baseline="0" dirty="0">
                <a:latin typeface="Calibri"/>
              </a:rPr>
              <a:t>es up </a:t>
            </a:r>
          </a:p>
          <a:p>
            <a:pPr marL="342900">
              <a:lnSpc>
                <a:spcPts val="3839"/>
              </a:lnSpc>
            </a:pPr>
            <a:r>
              <a:rPr lang="en-US" sz="3204" b="0" i="0" spc="0" baseline="0" dirty="0">
                <a:latin typeface="Calibri"/>
              </a:rPr>
              <a:t>the fu</a:t>
            </a:r>
            <a:r>
              <a:rPr lang="en-US" sz="3204" b="0" i="0" spc="-12" baseline="0" dirty="0">
                <a:latin typeface="Calibri"/>
              </a:rPr>
              <a:t>l</a:t>
            </a:r>
            <a:r>
              <a:rPr lang="en-US" sz="3204" b="0" i="0" spc="0" baseline="0" dirty="0">
                <a:latin typeface="Calibri"/>
              </a:rPr>
              <a:t>l wid</a:t>
            </a:r>
            <a:r>
              <a:rPr lang="en-US" sz="3204" b="0" i="0" spc="-12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h </a:t>
            </a:r>
            <a:r>
              <a:rPr lang="en-US" sz="3204" b="0" i="0" spc="-48" baseline="0" dirty="0">
                <a:latin typeface="Calibri"/>
              </a:rPr>
              <a:t>a</a:t>
            </a:r>
            <a:r>
              <a:rPr lang="en-US" sz="3204" b="0" i="0" spc="-44" baseline="0" dirty="0">
                <a:latin typeface="Calibri"/>
              </a:rPr>
              <a:t>v</a:t>
            </a:r>
            <a:r>
              <a:rPr lang="en-US" sz="3204" b="0" i="0" spc="0" baseline="0" dirty="0">
                <a:latin typeface="Calibri"/>
              </a:rPr>
              <a:t>ailab</a:t>
            </a:r>
            <a:r>
              <a:rPr lang="en-US" sz="3204" b="0" i="0" spc="-12" baseline="0" dirty="0">
                <a:latin typeface="Calibri"/>
              </a:rPr>
              <a:t>l</a:t>
            </a:r>
            <a:r>
              <a:rPr lang="en-US" sz="3204" b="0" i="0" spc="0" baseline="0" dirty="0">
                <a:latin typeface="Calibri"/>
              </a:rPr>
              <a:t>e (</a:t>
            </a:r>
            <a:r>
              <a:rPr lang="en-US" sz="3204" b="0" i="0" spc="-38" baseline="0" dirty="0">
                <a:latin typeface="Calibri"/>
              </a:rPr>
              <a:t>s</a:t>
            </a:r>
            <a:r>
              <a:rPr lang="en-US" sz="3204" b="0" i="0" spc="0" baseline="0" dirty="0">
                <a:latin typeface="Calibri"/>
              </a:rPr>
              <a:t>t</a:t>
            </a:r>
            <a:r>
              <a:rPr lang="en-US" sz="3204" b="0" i="0" spc="-44" baseline="0" dirty="0">
                <a:latin typeface="Calibri"/>
              </a:rPr>
              <a:t>r</a:t>
            </a:r>
            <a:r>
              <a:rPr lang="en-US" sz="3204" b="0" i="0" spc="-12" baseline="0" dirty="0">
                <a:latin typeface="Calibri"/>
              </a:rPr>
              <a:t>e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ches</a:t>
            </a:r>
            <a:r>
              <a:rPr lang="en-US" sz="3204" b="0" i="0" spc="-22" baseline="0" dirty="0">
                <a:latin typeface="Calibri"/>
              </a:rPr>
              <a:t> </a:t>
            </a:r>
            <a:r>
              <a:rPr lang="en-US" sz="3204" b="0" i="0" spc="0" baseline="0" dirty="0">
                <a:latin typeface="Calibri"/>
              </a:rPr>
              <a:t>out </a:t>
            </a:r>
            <a:r>
              <a:rPr lang="en-US" sz="3204" b="0" i="0" spc="-41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o the l</a:t>
            </a:r>
            <a:r>
              <a:rPr lang="en-US" sz="3204" b="0" i="0" spc="-28" baseline="0" dirty="0">
                <a:latin typeface="Calibri"/>
              </a:rPr>
              <a:t>e</a:t>
            </a:r>
            <a:r>
              <a:rPr lang="en-US" sz="3204" b="0" i="0" spc="0" baseline="0" dirty="0">
                <a:latin typeface="Calibri"/>
              </a:rPr>
              <a:t>ft and rig</a:t>
            </a:r>
            <a:r>
              <a:rPr lang="en-US" sz="3204" b="0" i="0" spc="-28" baseline="0" dirty="0">
                <a:latin typeface="Calibri"/>
              </a:rPr>
              <a:t>h</a:t>
            </a:r>
            <a:r>
              <a:rPr lang="en-US" sz="3204" b="0" i="0" spc="0" baseline="0" dirty="0">
                <a:latin typeface="Calibri"/>
              </a:rPr>
              <a:t>t as </a:t>
            </a:r>
            <a:r>
              <a:rPr lang="en-US" sz="3204" b="0" i="0" spc="-57" baseline="0" dirty="0">
                <a:latin typeface="Calibri"/>
              </a:rPr>
              <a:t>f</a:t>
            </a:r>
            <a:r>
              <a:rPr lang="en-US" sz="3204" b="0" i="0" spc="0" baseline="0" dirty="0">
                <a:latin typeface="Calibri"/>
              </a:rPr>
              <a:t>ar </a:t>
            </a:r>
          </a:p>
        </p:txBody>
      </p:sp>
      <p:sp>
        <p:nvSpPr>
          <p:cNvPr id="540" name="Rectangle 540"/>
          <p:cNvSpPr/>
          <p:nvPr/>
        </p:nvSpPr>
        <p:spPr>
          <a:xfrm>
            <a:off x="1043939" y="2616353"/>
            <a:ext cx="1663459" cy="4882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4" b="0" i="0" spc="0" baseline="0" dirty="0">
                <a:latin typeface="Calibri"/>
              </a:rPr>
              <a:t>as it </a:t>
            </a:r>
            <a:r>
              <a:rPr lang="en-US" sz="3204" b="0" i="0" spc="-22" baseline="0" dirty="0">
                <a:latin typeface="Calibri"/>
              </a:rPr>
              <a:t>c</a:t>
            </a:r>
            <a:r>
              <a:rPr lang="en-US" sz="3204" b="0" i="0" spc="0" baseline="0" dirty="0">
                <a:latin typeface="Calibri"/>
              </a:rPr>
              <a:t>an). </a:t>
            </a:r>
          </a:p>
        </p:txBody>
      </p:sp>
      <p:sp>
        <p:nvSpPr>
          <p:cNvPr id="541" name="Rectangle 541"/>
          <p:cNvSpPr/>
          <p:nvPr/>
        </p:nvSpPr>
        <p:spPr>
          <a:xfrm>
            <a:off x="701040" y="3129049"/>
            <a:ext cx="10503673" cy="5611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6" b="0" i="0" spc="1577" baseline="0" dirty="0">
                <a:latin typeface="Arial"/>
              </a:rPr>
              <a:t>•</a:t>
            </a:r>
            <a:r>
              <a:rPr lang="en-US" sz="3206" b="0" i="0" spc="0" baseline="0" dirty="0">
                <a:latin typeface="Calibri"/>
              </a:rPr>
              <a:t>A</a:t>
            </a:r>
            <a:r>
              <a:rPr lang="en-US" sz="3206" b="0" i="0" spc="-12" baseline="0" dirty="0">
                <a:latin typeface="Calibri"/>
              </a:rPr>
              <a:t>n</a:t>
            </a:r>
            <a:r>
              <a:rPr lang="en-US" sz="3206" b="0" i="0" spc="0" baseline="0" dirty="0">
                <a:latin typeface="Calibri"/>
              </a:rPr>
              <a:t> inl</a:t>
            </a:r>
            <a:r>
              <a:rPr lang="en-US" sz="3206" b="0" i="0" spc="-12" baseline="0" dirty="0">
                <a:latin typeface="Calibri"/>
              </a:rPr>
              <a:t>i</a:t>
            </a:r>
            <a:r>
              <a:rPr lang="en-US" sz="3206" b="0" i="0" spc="0" baseline="0" dirty="0">
                <a:latin typeface="Calibri"/>
              </a:rPr>
              <a:t>ne ele</a:t>
            </a:r>
            <a:r>
              <a:rPr lang="en-US" sz="3206" b="0" i="0" spc="-12" baseline="0" dirty="0">
                <a:latin typeface="Calibri"/>
              </a:rPr>
              <a:t>m</a:t>
            </a:r>
            <a:r>
              <a:rPr lang="en-US" sz="3206" b="0" i="0" spc="0" baseline="0" dirty="0">
                <a:latin typeface="Calibri"/>
              </a:rPr>
              <a:t>e</a:t>
            </a:r>
            <a:r>
              <a:rPr lang="en-US" sz="3206" b="0" i="0" spc="-28" baseline="0" dirty="0">
                <a:latin typeface="Calibri"/>
              </a:rPr>
              <a:t>n</a:t>
            </a:r>
            <a:r>
              <a:rPr lang="en-US" sz="3206" b="0" i="0" spc="0" baseline="0" dirty="0">
                <a:latin typeface="Calibri"/>
              </a:rPr>
              <a:t>t does</a:t>
            </a:r>
            <a:r>
              <a:rPr lang="en-US" sz="3206" b="0" i="0" spc="-12" baseline="0" dirty="0">
                <a:latin typeface="Calibri"/>
              </a:rPr>
              <a:t> </a:t>
            </a:r>
            <a:r>
              <a:rPr lang="en-US" sz="3206" b="0" i="0" spc="0" baseline="0" dirty="0">
                <a:latin typeface="Calibri"/>
              </a:rPr>
              <a:t>not </a:t>
            </a:r>
            <a:r>
              <a:rPr lang="en-US" sz="3206" b="0" i="0" spc="-41" baseline="0" dirty="0">
                <a:latin typeface="Calibri"/>
              </a:rPr>
              <a:t>st</a:t>
            </a:r>
            <a:r>
              <a:rPr lang="en-US" sz="3206" b="0" i="0" spc="0" baseline="0" dirty="0">
                <a:latin typeface="Calibri"/>
              </a:rPr>
              <a:t>art on a n</a:t>
            </a:r>
            <a:r>
              <a:rPr lang="en-US" sz="3206" b="0" i="0" spc="-16" baseline="0" dirty="0">
                <a:latin typeface="Calibri"/>
              </a:rPr>
              <a:t>e</a:t>
            </a:r>
            <a:r>
              <a:rPr lang="en-US" sz="3206" b="0" i="0" spc="0" baseline="0" dirty="0">
                <a:latin typeface="Calibri"/>
              </a:rPr>
              <a:t>w</a:t>
            </a:r>
            <a:r>
              <a:rPr lang="en-US" sz="3206" b="0" i="0" spc="-16" baseline="0" dirty="0">
                <a:latin typeface="Calibri"/>
              </a:rPr>
              <a:t> </a:t>
            </a:r>
            <a:r>
              <a:rPr lang="en-US" sz="3206" b="0" i="0" spc="0" baseline="0" dirty="0">
                <a:latin typeface="Calibri"/>
              </a:rPr>
              <a:t>line and only </a:t>
            </a:r>
            <a:r>
              <a:rPr lang="en-US" sz="3206" b="0" i="0" spc="-41" baseline="0" dirty="0">
                <a:latin typeface="Calibri"/>
              </a:rPr>
              <a:t>t</a:t>
            </a:r>
            <a:r>
              <a:rPr lang="en-US" sz="3206" b="0" i="0" spc="0" baseline="0" dirty="0">
                <a:latin typeface="Calibri"/>
              </a:rPr>
              <a:t>a</a:t>
            </a:r>
            <a:r>
              <a:rPr lang="en-US" sz="3206" b="0" i="0" spc="-115" baseline="0" dirty="0">
                <a:latin typeface="Calibri"/>
              </a:rPr>
              <a:t>k</a:t>
            </a:r>
            <a:r>
              <a:rPr lang="en-US" sz="3206" b="0" i="0" spc="0" baseline="0" dirty="0">
                <a:latin typeface="Calibri"/>
              </a:rPr>
              <a:t>es </a:t>
            </a:r>
          </a:p>
        </p:txBody>
      </p:sp>
      <p:sp>
        <p:nvSpPr>
          <p:cNvPr id="542" name="Rectangle 542"/>
          <p:cNvSpPr/>
          <p:nvPr/>
        </p:nvSpPr>
        <p:spPr>
          <a:xfrm>
            <a:off x="701040" y="3689503"/>
            <a:ext cx="9026917" cy="10735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/>
            <a:r>
              <a:rPr lang="en-US" sz="3204" b="0" i="0" spc="0" baseline="0" dirty="0">
                <a:latin typeface="Calibri"/>
              </a:rPr>
              <a:t>up as </a:t>
            </a:r>
            <a:r>
              <a:rPr lang="en-US" sz="3204" b="0" i="0" spc="-12" baseline="0" dirty="0">
                <a:latin typeface="Calibri"/>
              </a:rPr>
              <a:t>m</a:t>
            </a:r>
            <a:r>
              <a:rPr lang="en-US" sz="3204" b="0" i="0" spc="0" baseline="0" dirty="0">
                <a:latin typeface="Calibri"/>
              </a:rPr>
              <a:t>uch wid</a:t>
            </a:r>
            <a:r>
              <a:rPr lang="en-US" sz="3204" b="0" i="0" spc="-12" baseline="0" dirty="0">
                <a:latin typeface="Calibri"/>
              </a:rPr>
              <a:t>t</a:t>
            </a:r>
            <a:r>
              <a:rPr lang="en-US" sz="3204" b="0" i="0" spc="0" baseline="0" dirty="0">
                <a:latin typeface="Calibri"/>
              </a:rPr>
              <a:t>h as necessar</a:t>
            </a:r>
            <a:r>
              <a:rPr lang="en-US" sz="3204" b="0" i="0" spc="-211" baseline="0" dirty="0">
                <a:latin typeface="Calibri"/>
              </a:rPr>
              <a:t>y</a:t>
            </a:r>
            <a:r>
              <a:rPr lang="en-US" sz="3204" b="0" i="0" spc="0" baseline="0" dirty="0">
                <a:latin typeface="Calibri"/>
              </a:rPr>
              <a:t>. </a:t>
            </a:r>
          </a:p>
          <a:p>
            <a:pPr marL="0">
              <a:lnSpc>
                <a:spcPts val="4608"/>
              </a:lnSpc>
            </a:pPr>
            <a:r>
              <a:rPr lang="en-US" sz="3204" b="0" i="0" spc="1578" baseline="0" dirty="0">
                <a:latin typeface="Arial"/>
              </a:rPr>
              <a:t>•</a:t>
            </a:r>
            <a:r>
              <a:rPr lang="en-US" sz="3204" b="0" i="0" spc="-25" baseline="0" dirty="0">
                <a:solidFill>
                  <a:srgbClr val="0000FF"/>
                </a:solidFill>
                <a:latin typeface="Calibri"/>
                <a:hlinkClick r:id="rId2"/>
              </a:rPr>
              <a:t>h</a:t>
            </a:r>
            <a:r>
              <a:rPr lang="en-US" sz="3204" b="0" i="0" spc="-54" baseline="0" dirty="0">
                <a:solidFill>
                  <a:srgbClr val="0000FF"/>
                </a:solidFill>
                <a:latin typeface="Calibri"/>
                <a:hlinkClick r:id="rId2"/>
              </a:rPr>
              <a:t>t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</a:t>
            </a:r>
            <a:r>
              <a:rPr lang="en-US" sz="3204" b="0" i="0" spc="-19" baseline="0" dirty="0">
                <a:solidFill>
                  <a:srgbClr val="0000FF"/>
                </a:solidFill>
                <a:latin typeface="Calibri"/>
                <a:hlinkClick r:id="rId2"/>
              </a:rPr>
              <a:t>p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s</a:t>
            </a:r>
            <a:r>
              <a:rPr lang="en-US" sz="3204" b="0" i="0" spc="-12" baseline="0" dirty="0">
                <a:solidFill>
                  <a:srgbClr val="0000FF"/>
                </a:solidFill>
                <a:latin typeface="Calibri"/>
                <a:hlinkClick r:id="rId2"/>
              </a:rPr>
              <a:t>: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//ww</a:t>
            </a:r>
            <a:r>
              <a:rPr lang="en-US" sz="3204" b="0" i="0" spc="-201" baseline="0" dirty="0">
                <a:solidFill>
                  <a:srgbClr val="0000FF"/>
                </a:solidFill>
                <a:latin typeface="Calibri"/>
                <a:hlinkClick r:id="rId2"/>
              </a:rPr>
              <a:t>w</a:t>
            </a:r>
            <a:r>
              <a:rPr lang="en-US" sz="3204" b="0" i="0" spc="-112" baseline="0" dirty="0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w3school</a:t>
            </a:r>
            <a:r>
              <a:rPr lang="en-US" sz="3204" b="0" i="0" spc="-12" baseline="0" dirty="0">
                <a:solidFill>
                  <a:srgbClr val="0000FF"/>
                </a:solidFill>
                <a:latin typeface="Calibri"/>
                <a:hlinkClick r:id="rId2"/>
              </a:rPr>
              <a:t>s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.</a:t>
            </a:r>
            <a:r>
              <a:rPr lang="en-US" sz="3204" b="0" i="0" spc="-25" baseline="0" dirty="0">
                <a:solidFill>
                  <a:srgbClr val="0000FF"/>
                </a:solidFill>
                <a:latin typeface="Calibri"/>
                <a:hlinkClick r:id="rId2"/>
              </a:rPr>
              <a:t>c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om/</a:t>
            </a:r>
            <a:r>
              <a:rPr lang="en-US" sz="3204" b="0" i="0" spc="-28" baseline="0" dirty="0">
                <a:solidFill>
                  <a:srgbClr val="0000FF"/>
                </a:solidFill>
                <a:latin typeface="Calibri"/>
                <a:hlinkClick r:id="rId2"/>
              </a:rPr>
              <a:t>h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tm</a:t>
            </a:r>
            <a:r>
              <a:rPr lang="en-US" sz="3204" b="0" i="0" spc="-12" baseline="0" dirty="0">
                <a:solidFill>
                  <a:srgbClr val="0000FF"/>
                </a:solidFill>
                <a:latin typeface="Calibri"/>
                <a:hlinkClick r:id="rId2"/>
              </a:rPr>
              <a:t>l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/</a:t>
            </a:r>
            <a:r>
              <a:rPr lang="en-US" sz="3204" b="0" i="0" spc="-16" baseline="0" dirty="0">
                <a:solidFill>
                  <a:srgbClr val="0000FF"/>
                </a:solidFill>
                <a:latin typeface="Calibri"/>
                <a:hlinkClick r:id="rId2"/>
              </a:rPr>
              <a:t>h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tml_bloc</a:t>
            </a:r>
            <a:r>
              <a:rPr lang="en-US" sz="3204" b="0" i="0" spc="-32" baseline="0" dirty="0">
                <a:solidFill>
                  <a:srgbClr val="0000FF"/>
                </a:solidFill>
                <a:latin typeface="Calibri"/>
                <a:hlinkClick r:id="rId2"/>
              </a:rPr>
              <a:t>k</a:t>
            </a:r>
            <a:r>
              <a:rPr lang="en-US" sz="3204" b="0" i="0" spc="0" baseline="0" dirty="0">
                <a:solidFill>
                  <a:srgbClr val="0000FF"/>
                </a:solidFill>
                <a:latin typeface="Calibri"/>
                <a:hlinkClick r:id="rId2"/>
              </a:rPr>
              <a:t>s.asp</a:t>
            </a:r>
            <a:r>
              <a:rPr lang="en-US" sz="3204" b="0" i="0" spc="0" baseline="0" dirty="0">
                <a:latin typeface="Calibri"/>
              </a:rPr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16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Rectangle 163"/>
          <p:cNvSpPr/>
          <p:nvPr/>
        </p:nvSpPr>
        <p:spPr>
          <a:xfrm>
            <a:off x="621791" y="1456989"/>
            <a:ext cx="11148246" cy="9134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1106" baseline="0" dirty="0">
                <a:latin typeface="Wingdings"/>
              </a:rPr>
              <a:t></a:t>
            </a:r>
            <a:r>
              <a:rPr lang="en-US" sz="2798" b="0" i="0" spc="0" baseline="0" dirty="0">
                <a:latin typeface="Calibri"/>
              </a:rPr>
              <a:t>Thi</a:t>
            </a:r>
            <a:r>
              <a:rPr lang="en-US" sz="2798" b="0" i="0" spc="-1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k about the actual HTML, P</a:t>
            </a:r>
            <a:r>
              <a:rPr lang="en-US" sz="2798" b="0" i="0" spc="-11" baseline="0" dirty="0">
                <a:latin typeface="Calibri"/>
              </a:rPr>
              <a:t>D</a:t>
            </a:r>
            <a:r>
              <a:rPr lang="en-US" sz="2798" b="0" i="0" spc="-277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, g</a:t>
            </a:r>
            <a:r>
              <a:rPr lang="en-US" sz="2798" b="0" i="0" spc="-6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aph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c, sou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d, and othe</a:t>
            </a:r>
            <a:r>
              <a:rPr lang="en-US" sz="2798" b="0" i="0" spc="-11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 files </a:t>
            </a:r>
            <a:r>
              <a:rPr lang="en-US" sz="2798" b="0" i="0" spc="-41" baseline="0" dirty="0">
                <a:latin typeface="Calibri"/>
              </a:rPr>
              <a:t>y</a:t>
            </a:r>
            <a:r>
              <a:rPr lang="en-US" sz="2798" b="0" i="0" spc="0" baseline="0" dirty="0">
                <a:latin typeface="Calibri"/>
              </a:rPr>
              <a:t>ou wi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l </a:t>
            </a:r>
          </a:p>
          <a:p>
            <a:pPr marL="457200">
              <a:lnSpc>
                <a:spcPts val="3359"/>
              </a:lnSpc>
            </a:pPr>
            <a:r>
              <a:rPr lang="en-US" sz="2795" b="0" i="0" spc="0" baseline="0" dirty="0">
                <a:latin typeface="Calibri"/>
              </a:rPr>
              <a:t>need 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 the si</a:t>
            </a:r>
            <a:r>
              <a:rPr lang="en-US" sz="2795" b="0" i="0" spc="-33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e;  </a:t>
            </a:r>
          </a:p>
        </p:txBody>
      </p:sp>
      <p:sp>
        <p:nvSpPr>
          <p:cNvPr id="165" name="Rectangle 165"/>
          <p:cNvSpPr/>
          <p:nvPr/>
        </p:nvSpPr>
        <p:spPr>
          <a:xfrm>
            <a:off x="1078991" y="2419452"/>
            <a:ext cx="3955720" cy="42001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2762" baseline="0" dirty="0">
                <a:latin typeface="Arial"/>
              </a:rPr>
              <a:t>•</a:t>
            </a:r>
            <a:r>
              <a:rPr lang="en-US" sz="2400" b="0" i="0" spc="0" baseline="0" dirty="0">
                <a:latin typeface="Calibri"/>
              </a:rPr>
              <a:t>Whe</a:t>
            </a:r>
            <a:r>
              <a:rPr lang="en-US" sz="2400" b="0" i="0" spc="-28" baseline="0" dirty="0">
                <a:latin typeface="Calibri"/>
              </a:rPr>
              <a:t>r</a:t>
            </a:r>
            <a:r>
              <a:rPr lang="en-US" sz="2400" b="0" i="0" spc="0" baseline="0" dirty="0">
                <a:latin typeface="Calibri"/>
              </a:rPr>
              <a:t>e will</a:t>
            </a:r>
            <a:r>
              <a:rPr lang="en-US" sz="2400" b="0" i="0" spc="-11" baseline="0" dirty="0">
                <a:latin typeface="Calibri"/>
              </a:rPr>
              <a:t> </a:t>
            </a:r>
            <a:r>
              <a:rPr lang="en-US" sz="2400" b="0" i="0" spc="0" baseline="0" dirty="0">
                <a:latin typeface="Calibri"/>
              </a:rPr>
              <a:t>they be placed?  </a:t>
            </a:r>
          </a:p>
        </p:txBody>
      </p:sp>
      <p:sp>
        <p:nvSpPr>
          <p:cNvPr id="166" name="Rectangle 166"/>
          <p:cNvSpPr/>
          <p:nvPr/>
        </p:nvSpPr>
        <p:spPr>
          <a:xfrm>
            <a:off x="1078991" y="2887357"/>
            <a:ext cx="4263636" cy="42043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2" b="0" i="0" spc="2761" baseline="0" dirty="0">
                <a:latin typeface="Arial"/>
              </a:rPr>
              <a:t>•</a:t>
            </a:r>
            <a:r>
              <a:rPr lang="en-US" sz="2402" b="0" i="0" spc="0" baseline="0" dirty="0">
                <a:latin typeface="Calibri"/>
              </a:rPr>
              <a:t>H</a:t>
            </a:r>
            <a:r>
              <a:rPr lang="en-US" sz="2402" b="0" i="0" spc="-14" baseline="0" dirty="0">
                <a:latin typeface="Calibri"/>
              </a:rPr>
              <a:t>o</a:t>
            </a:r>
            <a:r>
              <a:rPr lang="en-US" sz="2402" b="0" i="0" spc="0" baseline="0" dirty="0">
                <a:latin typeface="Calibri"/>
              </a:rPr>
              <a:t>w will</a:t>
            </a:r>
            <a:r>
              <a:rPr lang="en-US" sz="2402" b="0" i="0" spc="-14" baseline="0" dirty="0">
                <a:latin typeface="Calibri"/>
              </a:rPr>
              <a:t> </a:t>
            </a:r>
            <a:r>
              <a:rPr lang="en-US" sz="2402" b="0" i="0" spc="0" baseline="0" dirty="0">
                <a:latin typeface="Calibri"/>
              </a:rPr>
              <a:t>visi</a:t>
            </a:r>
            <a:r>
              <a:rPr lang="en-US" sz="2402" b="0" i="0" spc="-26" baseline="0" dirty="0">
                <a:latin typeface="Calibri"/>
              </a:rPr>
              <a:t>t</a:t>
            </a:r>
            <a:r>
              <a:rPr lang="en-US" sz="2402" b="0" i="0" spc="0" baseline="0" dirty="0">
                <a:latin typeface="Calibri"/>
              </a:rPr>
              <a:t>o</a:t>
            </a:r>
            <a:r>
              <a:rPr lang="en-US" sz="2402" b="0" i="0" spc="-40" baseline="0" dirty="0">
                <a:latin typeface="Calibri"/>
              </a:rPr>
              <a:t>r</a:t>
            </a:r>
            <a:r>
              <a:rPr lang="en-US" sz="2402" b="0" i="0" spc="0" baseline="0" dirty="0">
                <a:latin typeface="Calibri"/>
              </a:rPr>
              <a:t>s access</a:t>
            </a:r>
            <a:r>
              <a:rPr lang="en-US" sz="2402" b="0" i="0" spc="-26" baseline="0" dirty="0">
                <a:latin typeface="Calibri"/>
              </a:rPr>
              <a:t> </a:t>
            </a:r>
            <a:r>
              <a:rPr lang="en-US" sz="2402" b="0" i="0" spc="0" baseline="0" dirty="0">
                <a:latin typeface="Calibri"/>
              </a:rPr>
              <a:t>them? </a:t>
            </a:r>
          </a:p>
        </p:txBody>
      </p:sp>
      <p:sp>
        <p:nvSpPr>
          <p:cNvPr id="167" name="Rectangle 167"/>
          <p:cNvSpPr/>
          <p:nvPr/>
        </p:nvSpPr>
        <p:spPr>
          <a:xfrm>
            <a:off x="621791" y="3252983"/>
            <a:ext cx="11103393" cy="10289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08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Des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gne</a:t>
            </a:r>
            <a:r>
              <a:rPr lang="en-US" sz="2795" b="0" i="0" spc="-5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p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epa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s</a:t>
            </a:r>
            <a:r>
              <a:rPr lang="en-US" sz="2795" b="0" i="0" spc="-86" baseline="0" dirty="0">
                <a:latin typeface="Calibri"/>
              </a:rPr>
              <a:t>k</a:t>
            </a:r>
            <a:r>
              <a:rPr lang="en-US" sz="2795" b="0" i="0" spc="-11" baseline="0" dirty="0">
                <a:latin typeface="Calibri"/>
              </a:rPr>
              <a:t>e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ches and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moc</a:t>
            </a:r>
            <a:r>
              <a:rPr lang="en-US" sz="2795" b="0" i="0" spc="-36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u</a:t>
            </a:r>
            <a:r>
              <a:rPr lang="en-US" sz="2795" b="0" i="0" spc="-19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</a:t>
            </a:r>
            <a:r>
              <a:rPr lang="en-US" sz="2795" b="0" i="0" spc="-33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ep</a:t>
            </a:r>
            <a:r>
              <a:rPr lang="en-US" sz="2795" b="0" i="0" spc="-4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ese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l</a:t>
            </a:r>
            <a:r>
              <a:rPr lang="en-US" sz="2795" b="0" i="0" spc="-47" baseline="0" dirty="0">
                <a:latin typeface="Calibri"/>
              </a:rPr>
              <a:t>a</a:t>
            </a:r>
            <a:r>
              <a:rPr lang="en-US" sz="2795" b="0" i="0" spc="-41" baseline="0" dirty="0">
                <a:latin typeface="Calibri"/>
              </a:rPr>
              <a:t>y</a:t>
            </a:r>
            <a:r>
              <a:rPr lang="en-US" sz="2795" b="0" i="0" spc="0" baseline="0" dirty="0">
                <a:latin typeface="Calibri"/>
              </a:rPr>
              <a:t>outs </a:t>
            </a:r>
          </a:p>
          <a:p>
            <a:pPr marL="0">
              <a:lnSpc>
                <a:spcPts val="4272"/>
              </a:lnSpc>
            </a:pPr>
            <a:r>
              <a:rPr lang="en-US" sz="2795" b="0" i="0" spc="1108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Al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6" baseline="0" dirty="0">
                <a:latin typeface="Calibri"/>
              </a:rPr>
              <a:t>l</a:t>
            </a:r>
            <a:r>
              <a:rPr lang="en-US" sz="2795" b="0" i="0" spc="-41" baseline="0" dirty="0">
                <a:latin typeface="Calibri"/>
              </a:rPr>
              <a:t>ay</a:t>
            </a:r>
            <a:r>
              <a:rPr lang="en-US" sz="2795" b="0" i="0" spc="0" baseline="0" dirty="0">
                <a:latin typeface="Calibri"/>
              </a:rPr>
              <a:t>outs </a:t>
            </a:r>
            <a:r>
              <a:rPr lang="en-US" sz="2795" b="0" i="0" spc="-36" baseline="0" dirty="0">
                <a:latin typeface="Calibri"/>
              </a:rPr>
              <a:t>st</a:t>
            </a:r>
            <a:r>
              <a:rPr lang="en-US" sz="2795" b="0" i="0" spc="0" baseline="0" dirty="0">
                <a:latin typeface="Calibri"/>
              </a:rPr>
              <a:t>art with a moc</a:t>
            </a:r>
            <a:r>
              <a:rPr lang="en-US" sz="2795" b="0" i="0" spc="-30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up; Moc</a:t>
            </a:r>
            <a:r>
              <a:rPr lang="en-US" sz="2795" b="0" i="0" spc="-30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u</a:t>
            </a:r>
            <a:r>
              <a:rPr lang="en-US" sz="2795" b="0" i="0" spc="-19" baseline="0" dirty="0">
                <a:latin typeface="Calibri"/>
              </a:rPr>
              <a:t>p</a:t>
            </a:r>
            <a:r>
              <a:rPr lang="en-US" sz="2795" b="0" i="0" spc="0" baseline="0" dirty="0">
                <a:latin typeface="Calibri"/>
              </a:rPr>
              <a:t>s </a:t>
            </a: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an be easi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y ed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ed based </a:t>
            </a:r>
          </a:p>
        </p:txBody>
      </p:sp>
      <p:sp>
        <p:nvSpPr>
          <p:cNvPr id="168" name="Rectangle 168"/>
          <p:cNvSpPr/>
          <p:nvPr/>
        </p:nvSpPr>
        <p:spPr>
          <a:xfrm>
            <a:off x="1078991" y="4282506"/>
            <a:ext cx="1843841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on </a:t>
            </a:r>
            <a:r>
              <a:rPr lang="en-US" sz="2798" b="0" i="0" spc="-72" baseline="0" dirty="0">
                <a:latin typeface="Calibri"/>
              </a:rPr>
              <a:t>f</a:t>
            </a:r>
            <a:r>
              <a:rPr lang="en-US" sz="2798" b="0" i="0" spc="0" baseline="0" dirty="0">
                <a:latin typeface="Calibri"/>
              </a:rPr>
              <a:t>eed</a:t>
            </a:r>
            <a:r>
              <a:rPr lang="en-US" sz="2798" b="0" i="0" spc="-13" baseline="0" dirty="0">
                <a:latin typeface="Calibri"/>
              </a:rPr>
              <a:t>b</a:t>
            </a:r>
            <a:r>
              <a:rPr lang="en-US" sz="2798" b="0" i="0" spc="0" baseline="0" dirty="0">
                <a:latin typeface="Calibri"/>
              </a:rPr>
              <a:t>ack </a:t>
            </a:r>
          </a:p>
        </p:txBody>
      </p:sp>
      <p:sp>
        <p:nvSpPr>
          <p:cNvPr id="169" name="Rectangle 169"/>
          <p:cNvSpPr/>
          <p:nvPr/>
        </p:nvSpPr>
        <p:spPr>
          <a:xfrm>
            <a:off x="621791" y="4751329"/>
            <a:ext cx="7618843" cy="48640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08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W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-25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f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ames docume</a:t>
            </a:r>
            <a:r>
              <a:rPr lang="en-US" sz="2795" b="0" i="0" spc="-30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a mo</a:t>
            </a:r>
            <a:r>
              <a:rPr lang="en-US" sz="2795" b="0" i="0" spc="-41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33" baseline="0" dirty="0">
                <a:latin typeface="Calibri"/>
              </a:rPr>
              <a:t>s</a:t>
            </a:r>
            <a:r>
              <a:rPr lang="en-US" sz="2795" b="0" i="0" spc="-36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able pa</a:t>
            </a:r>
            <a:r>
              <a:rPr lang="en-US" sz="2795" b="0" i="0" spc="-19" baseline="0" dirty="0">
                <a:latin typeface="Calibri"/>
              </a:rPr>
              <a:t>g</a:t>
            </a:r>
            <a:r>
              <a:rPr lang="en-US" sz="2795" b="0" i="0" spc="0" baseline="0" dirty="0">
                <a:latin typeface="Calibri"/>
              </a:rPr>
              <a:t>e design </a:t>
            </a:r>
          </a:p>
        </p:txBody>
      </p:sp>
      <p:sp>
        <p:nvSpPr>
          <p:cNvPr id="170" name="Rectangle 170"/>
          <p:cNvSpPr/>
          <p:nvPr/>
        </p:nvSpPr>
        <p:spPr>
          <a:xfrm>
            <a:off x="621791" y="5280488"/>
            <a:ext cx="11027329" cy="913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1108" baseline="0" dirty="0">
                <a:latin typeface="Wingdings"/>
              </a:rPr>
              <a:t></a:t>
            </a:r>
            <a:r>
              <a:rPr lang="en-US" sz="2795" b="0" i="0" spc="0" baseline="0" dirty="0">
                <a:latin typeface="Calibri"/>
              </a:rPr>
              <a:t>W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-25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f</a:t>
            </a:r>
            <a:r>
              <a:rPr lang="en-US" sz="2795" b="0" i="0" spc="-64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ames o</a:t>
            </a:r>
            <a:r>
              <a:rPr lang="en-US" sz="2795" b="0" i="0" spc="-22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er</a:t>
            </a:r>
            <a:r>
              <a:rPr lang="en-US" sz="2795" b="0" i="0" spc="-11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a mo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3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omp</a:t>
            </a:r>
            <a:r>
              <a:rPr lang="en-US" sz="2795" b="0" i="0" spc="-11" baseline="0" dirty="0">
                <a:latin typeface="Calibri"/>
              </a:rPr>
              <a:t>le</a:t>
            </a:r>
            <a:r>
              <a:rPr lang="en-US" sz="2795" b="0" i="0" spc="-25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e vi</a:t>
            </a:r>
            <a:r>
              <a:rPr lang="en-US" sz="2795" b="0" i="0" spc="-19" baseline="0" dirty="0">
                <a:latin typeface="Calibri"/>
              </a:rPr>
              <a:t>e</a:t>
            </a:r>
            <a:r>
              <a:rPr lang="en-US" sz="2795" b="0" i="0" spc="0" baseline="0" dirty="0">
                <a:latin typeface="Calibri"/>
              </a:rPr>
              <a:t>w of wh</a:t>
            </a:r>
            <a:r>
              <a:rPr lang="en-US" sz="2795" b="0" i="0" spc="-22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t the fi</a:t>
            </a:r>
            <a:r>
              <a:rPr lang="en-US" sz="2795" b="0" i="0" spc="-11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al des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gn will 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ook </a:t>
            </a:r>
          </a:p>
          <a:p>
            <a:pPr marL="457200">
              <a:lnSpc>
                <a:spcPts val="3359"/>
              </a:lnSpc>
            </a:pPr>
            <a:r>
              <a:rPr lang="en-US" sz="2795" b="0" i="0" spc="0" baseline="0" dirty="0">
                <a:latin typeface="Calibri"/>
              </a:rPr>
              <a:t>l</a:t>
            </a:r>
            <a:r>
              <a:rPr lang="en-US" sz="2795" b="0" i="0" spc="-13" baseline="0" dirty="0">
                <a:latin typeface="Calibri"/>
              </a:rPr>
              <a:t>i</a:t>
            </a:r>
            <a:r>
              <a:rPr lang="en-US" sz="2795" b="0" i="0" spc="-83" baseline="0" dirty="0">
                <a:latin typeface="Calibri"/>
              </a:rPr>
              <a:t>k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171" name="Rectangle 171"/>
          <p:cNvSpPr/>
          <p:nvPr/>
        </p:nvSpPr>
        <p:spPr>
          <a:xfrm>
            <a:off x="1078991" y="6294806"/>
            <a:ext cx="80250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 </a:t>
            </a:r>
          </a:p>
        </p:txBody>
      </p:sp>
      <p:sp>
        <p:nvSpPr>
          <p:cNvPr id="172" name="Rectangle 172"/>
          <p:cNvSpPr/>
          <p:nvPr/>
        </p:nvSpPr>
        <p:spPr>
          <a:xfrm>
            <a:off x="438912" y="458333"/>
            <a:ext cx="10010881" cy="6715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6" b="0" i="0" spc="0" baseline="0" dirty="0">
                <a:latin typeface="Calibri"/>
              </a:rPr>
              <a:t>G</a:t>
            </a:r>
            <a:r>
              <a:rPr lang="en-US" sz="4406" b="0" i="0" spc="-83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aphic</a:t>
            </a:r>
            <a:r>
              <a:rPr lang="en-US" sz="4406" b="0" i="0" spc="-13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Design and </a:t>
            </a:r>
            <a:r>
              <a:rPr lang="en-US" sz="4406" b="0" i="0" spc="-92" baseline="0" dirty="0">
                <a:latin typeface="Calibri"/>
              </a:rPr>
              <a:t>P</a:t>
            </a:r>
            <a:r>
              <a:rPr lang="en-US" sz="4406" b="0" i="0" spc="0" baseline="0" dirty="0">
                <a:latin typeface="Calibri"/>
              </a:rPr>
              <a:t>a</a:t>
            </a:r>
            <a:r>
              <a:rPr lang="en-US" sz="4406" b="0" i="0" spc="-35" baseline="0" dirty="0">
                <a:latin typeface="Calibri"/>
              </a:rPr>
              <a:t>g</a:t>
            </a:r>
            <a:r>
              <a:rPr lang="en-US" sz="4406" b="0" i="0" spc="0" baseline="0" dirty="0">
                <a:latin typeface="Calibri"/>
              </a:rPr>
              <a:t>e </a:t>
            </a:r>
            <a:r>
              <a:rPr lang="en-US" sz="4406" b="0" i="0" spc="-392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empl</a:t>
            </a:r>
            <a:r>
              <a:rPr lang="en-US" sz="4406" b="0" i="0" spc="-39" baseline="0" dirty="0">
                <a:latin typeface="Calibri"/>
              </a:rPr>
              <a:t>a</a:t>
            </a:r>
            <a:r>
              <a:rPr lang="en-US" sz="4406" b="0" i="0" spc="-48" baseline="0" dirty="0">
                <a:latin typeface="Calibri"/>
              </a:rPr>
              <a:t>t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11" baseline="0" dirty="0">
                <a:latin typeface="Calibri"/>
              </a:rPr>
              <a:t> </a:t>
            </a:r>
            <a:r>
              <a:rPr lang="en-US" sz="4406" b="0" i="0" spc="0" baseline="0" dirty="0">
                <a:latin typeface="Calibri"/>
              </a:rPr>
              <a:t>C</a:t>
            </a:r>
            <a:r>
              <a:rPr lang="en-US" sz="4406" b="0" i="0" spc="-57" baseline="0" dirty="0">
                <a:latin typeface="Calibri"/>
              </a:rPr>
              <a:t>r</a:t>
            </a:r>
            <a:r>
              <a:rPr lang="en-US" sz="4406" b="0" i="0" spc="0" baseline="0" dirty="0">
                <a:latin typeface="Calibri"/>
              </a:rPr>
              <a:t>e</a:t>
            </a:r>
            <a:r>
              <a:rPr lang="en-US" sz="4406" b="0" i="0" spc="-35" baseline="0" dirty="0">
                <a:latin typeface="Calibri"/>
              </a:rPr>
              <a:t>a</a:t>
            </a:r>
            <a:r>
              <a:rPr lang="en-US" sz="4406" b="0" i="0" spc="0" baseline="0" dirty="0">
                <a:latin typeface="Calibri"/>
              </a:rPr>
              <a:t>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reeform 17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4" name="Picture 17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6925" y="457200"/>
            <a:ext cx="6781800" cy="5600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eeform 17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0" t="0" r="0" b="0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176"/>
          <p:cNvSpPr/>
          <p:nvPr/>
        </p:nvSpPr>
        <p:spPr>
          <a:xfrm>
            <a:off x="3226054" y="370078"/>
            <a:ext cx="6622363" cy="5486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600" b="0" i="0" spc="0" baseline="0" dirty="0">
                <a:latin typeface="Calibri"/>
              </a:rPr>
              <a:t>I</a:t>
            </a:r>
            <a:r>
              <a:rPr lang="en-US" sz="3600" b="0" i="0" spc="-14" baseline="0" dirty="0">
                <a:latin typeface="Calibri"/>
              </a:rPr>
              <a:t>n</a:t>
            </a:r>
            <a:r>
              <a:rPr lang="en-US" sz="3600" b="0" i="0" spc="0" baseline="0" dirty="0">
                <a:latin typeface="Calibri"/>
              </a:rPr>
              <a:t>fluences</a:t>
            </a:r>
            <a:r>
              <a:rPr lang="en-US" sz="3600" b="0" i="0" spc="-28" baseline="0" dirty="0">
                <a:latin typeface="Calibri"/>
              </a:rPr>
              <a:t> </a:t>
            </a:r>
            <a:r>
              <a:rPr lang="en-US" sz="3600" b="0" i="0" spc="0" baseline="0" dirty="0">
                <a:latin typeface="Calibri"/>
              </a:rPr>
              <a:t>of </a:t>
            </a:r>
            <a:r>
              <a:rPr lang="en-US" sz="3600" b="0" i="0" spc="-316" baseline="0" dirty="0">
                <a:latin typeface="Calibri"/>
              </a:rPr>
              <a:t>T</a:t>
            </a:r>
            <a:r>
              <a:rPr lang="en-US" sz="3600" b="0" i="0" spc="0" baseline="0" dirty="0">
                <a:latin typeface="Calibri"/>
              </a:rPr>
              <a:t>echnology on De</a:t>
            </a:r>
            <a:r>
              <a:rPr lang="en-US" sz="3600" b="0" i="0" spc="-14" baseline="0" dirty="0">
                <a:latin typeface="Calibri"/>
              </a:rPr>
              <a:t>s</a:t>
            </a:r>
            <a:r>
              <a:rPr lang="en-US" sz="3600" b="0" i="0" spc="0" baseline="0" dirty="0">
                <a:latin typeface="Calibri"/>
              </a:rPr>
              <a:t>ign </a:t>
            </a:r>
          </a:p>
        </p:txBody>
      </p:sp>
      <p:sp>
        <p:nvSpPr>
          <p:cNvPr id="177" name="Rectangle 177"/>
          <p:cNvSpPr/>
          <p:nvPr/>
        </p:nvSpPr>
        <p:spPr>
          <a:xfrm>
            <a:off x="1216152" y="1358748"/>
            <a:ext cx="1545894" cy="42001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1860" baseline="0" dirty="0">
                <a:latin typeface="Arial"/>
              </a:rPr>
              <a:t>•</a:t>
            </a:r>
            <a:r>
              <a:rPr lang="en-US" sz="2400" b="0" i="0" spc="0" baseline="0" dirty="0">
                <a:latin typeface="Calibri"/>
              </a:rPr>
              <a:t>B</a:t>
            </a:r>
            <a:r>
              <a:rPr lang="en-US" sz="2400" b="0" i="0" spc="-31" baseline="0" dirty="0">
                <a:latin typeface="Calibri"/>
              </a:rPr>
              <a:t>r</a:t>
            </a:r>
            <a:r>
              <a:rPr lang="en-US" sz="2400" b="0" i="0" spc="-16" baseline="0" dirty="0">
                <a:latin typeface="Calibri"/>
              </a:rPr>
              <a:t>o</a:t>
            </a:r>
            <a:r>
              <a:rPr lang="en-US" sz="2400" b="0" i="0" spc="-23" baseline="0" dirty="0">
                <a:latin typeface="Calibri"/>
              </a:rPr>
              <a:t>w</a:t>
            </a:r>
            <a:r>
              <a:rPr lang="en-US" sz="2400" b="0" i="0" spc="0" baseline="0" dirty="0">
                <a:latin typeface="Calibri"/>
              </a:rPr>
              <a:t>se</a:t>
            </a:r>
            <a:r>
              <a:rPr lang="en-US" sz="2400" b="0" i="0" spc="-31" baseline="0" dirty="0">
                <a:latin typeface="Calibri"/>
              </a:rPr>
              <a:t>r</a:t>
            </a:r>
            <a:r>
              <a:rPr lang="en-US" sz="2400" b="0" i="0" spc="0" baseline="0" dirty="0">
                <a:latin typeface="Calibri"/>
              </a:rPr>
              <a:t>s </a:t>
            </a:r>
          </a:p>
        </p:txBody>
      </p:sp>
      <p:sp>
        <p:nvSpPr>
          <p:cNvPr id="178" name="Rectangle 178"/>
          <p:cNvSpPr/>
          <p:nvPr/>
        </p:nvSpPr>
        <p:spPr>
          <a:xfrm>
            <a:off x="1673351" y="1863664"/>
            <a:ext cx="8576526" cy="4264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8" b="0" i="0" spc="0" baseline="0" dirty="0">
                <a:latin typeface="Calibri"/>
              </a:rPr>
              <a:t>Ti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l 2010, I</a:t>
            </a:r>
            <a:r>
              <a:rPr lang="en-US" sz="2798" b="0" i="0" spc="-25" baseline="0" dirty="0">
                <a:latin typeface="Calibri"/>
              </a:rPr>
              <a:t>nt</a:t>
            </a:r>
            <a:r>
              <a:rPr lang="en-US" sz="2798" b="0" i="0" spc="0" baseline="0" dirty="0">
                <a:latin typeface="Calibri"/>
              </a:rPr>
              <a:t>er</a:t>
            </a:r>
            <a:r>
              <a:rPr lang="en-US" sz="2798" b="0" i="0" spc="-11" baseline="0" dirty="0">
                <a:latin typeface="Calibri"/>
              </a:rPr>
              <a:t>n</a:t>
            </a:r>
            <a:r>
              <a:rPr lang="en-US" sz="2798" b="0" i="0" spc="-13" baseline="0" dirty="0">
                <a:latin typeface="Calibri"/>
              </a:rPr>
              <a:t>e</a:t>
            </a:r>
            <a:r>
              <a:rPr lang="en-US" sz="2798" b="0" i="0" spc="0" baseline="0" dirty="0">
                <a:latin typeface="Calibri"/>
              </a:rPr>
              <a:t>t  Exp</a:t>
            </a:r>
            <a:r>
              <a:rPr lang="en-US" sz="2798" b="0" i="0" spc="-11" baseline="0" dirty="0">
                <a:latin typeface="Calibri"/>
              </a:rPr>
              <a:t>l</a:t>
            </a:r>
            <a:r>
              <a:rPr lang="en-US" sz="2798" b="0" i="0" spc="0" baseline="0" dirty="0">
                <a:latin typeface="Calibri"/>
              </a:rPr>
              <a:t>o</a:t>
            </a:r>
            <a:r>
              <a:rPr lang="en-US" sz="2798" b="0" i="0" spc="-39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er </a:t>
            </a:r>
            <a:r>
              <a:rPr lang="en-US" sz="2798" b="0" i="0" spc="-33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as the domi</a:t>
            </a:r>
            <a:r>
              <a:rPr lang="en-US" sz="2798" b="0" i="0" spc="-13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a</a:t>
            </a:r>
            <a:r>
              <a:rPr lang="en-US" sz="2798" b="0" i="0" spc="-25" baseline="0" dirty="0">
                <a:latin typeface="Calibri"/>
              </a:rPr>
              <a:t>n</a:t>
            </a:r>
            <a:r>
              <a:rPr lang="en-US" sz="2798" b="0" i="0" spc="0" baseline="0" dirty="0">
                <a:latin typeface="Calibri"/>
              </a:rPr>
              <a:t>t b</a:t>
            </a:r>
            <a:r>
              <a:rPr lang="en-US" sz="2798" b="0" i="0" spc="-58" baseline="0" dirty="0">
                <a:latin typeface="Calibri"/>
              </a:rPr>
              <a:t>r</a:t>
            </a:r>
            <a:r>
              <a:rPr lang="en-US" sz="2798" b="0" i="0" spc="-11" baseline="0" dirty="0">
                <a:latin typeface="Calibri"/>
              </a:rPr>
              <a:t>o</a:t>
            </a:r>
            <a:r>
              <a:rPr lang="en-US" sz="2798" b="0" i="0" spc="-19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ser and </a:t>
            </a:r>
          </a:p>
        </p:txBody>
      </p:sp>
      <p:sp>
        <p:nvSpPr>
          <p:cNvPr id="179" name="Rectangle 179"/>
          <p:cNvSpPr/>
          <p:nvPr/>
        </p:nvSpPr>
        <p:spPr>
          <a:xfrm>
            <a:off x="1731264" y="2290674"/>
            <a:ext cx="7927517" cy="8661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795" b="0" i="0" spc="0" baseline="0" dirty="0">
                <a:latin typeface="Calibri"/>
              </a:rPr>
              <a:t>n</a:t>
            </a:r>
            <a:r>
              <a:rPr lang="en-US" sz="2795" b="0" i="0" spc="-13" baseline="0" dirty="0">
                <a:latin typeface="Calibri"/>
              </a:rPr>
              <a:t>o</a:t>
            </a:r>
            <a:r>
              <a:rPr lang="en-US" sz="2795" b="0" i="0" spc="0" baseline="0" dirty="0">
                <a:latin typeface="Calibri"/>
              </a:rPr>
              <a:t>w______________ </a:t>
            </a:r>
          </a:p>
          <a:p>
            <a:pPr marL="399287">
              <a:lnSpc>
                <a:spcPts val="3465"/>
              </a:lnSpc>
            </a:pPr>
            <a:r>
              <a:rPr lang="en-US" sz="2400" b="0" i="0" spc="0" baseline="0" dirty="0">
                <a:latin typeface="Calibri"/>
              </a:rPr>
              <a:t>&lt;</a:t>
            </a:r>
            <a:r>
              <a:rPr lang="en-US" sz="2400" b="0" i="0" spc="-19" baseline="0" dirty="0">
                <a:latin typeface="Calibri"/>
                <a:hlinkClick r:id="rId2"/>
              </a:rPr>
              <a:t>h</a:t>
            </a:r>
            <a:r>
              <a:rPr lang="en-US" sz="2400" b="0" i="0" spc="-35" baseline="0" dirty="0">
                <a:latin typeface="Calibri"/>
                <a:hlinkClick r:id="rId2"/>
              </a:rPr>
              <a:t>t</a:t>
            </a:r>
            <a:r>
              <a:rPr lang="en-US" sz="2400" b="0" i="0" spc="0" baseline="0" dirty="0">
                <a:latin typeface="Calibri"/>
                <a:hlinkClick r:id="rId2"/>
              </a:rPr>
              <a:t>tp://ww</a:t>
            </a:r>
            <a:r>
              <a:rPr lang="en-US" sz="2400" b="0" i="0" spc="-156" baseline="0" dirty="0">
                <a:latin typeface="Calibri"/>
                <a:hlinkClick r:id="rId2"/>
              </a:rPr>
              <a:t>w</a:t>
            </a:r>
            <a:r>
              <a:rPr lang="en-US" sz="2400" b="0" i="0" spc="-88" baseline="0" dirty="0">
                <a:latin typeface="Calibri"/>
                <a:hlinkClick r:id="rId2"/>
              </a:rPr>
              <a:t>.</a:t>
            </a:r>
            <a:r>
              <a:rPr lang="en-US" sz="2400" b="0" i="0" spc="0" baseline="0" dirty="0">
                <a:latin typeface="Calibri"/>
                <a:hlinkClick r:id="rId2"/>
              </a:rPr>
              <a:t>w3schools.</a:t>
            </a:r>
            <a:r>
              <a:rPr lang="en-US" sz="2400" b="0" i="0" spc="-23" baseline="0" dirty="0">
                <a:latin typeface="Calibri"/>
                <a:hlinkClick r:id="rId2"/>
              </a:rPr>
              <a:t>c</a:t>
            </a:r>
            <a:r>
              <a:rPr lang="en-US" sz="2400" b="0" i="0" spc="0" baseline="0" dirty="0">
                <a:latin typeface="Calibri"/>
                <a:hlinkClick r:id="rId2"/>
              </a:rPr>
              <a:t>om/b</a:t>
            </a:r>
            <a:r>
              <a:rPr lang="en-US" sz="2400" b="0" i="0" spc="-38" baseline="0" dirty="0">
                <a:latin typeface="Calibri"/>
                <a:hlinkClick r:id="rId2"/>
              </a:rPr>
              <a:t>r</a:t>
            </a:r>
            <a:r>
              <a:rPr lang="en-US" sz="2400" b="0" i="0" spc="-16" baseline="0" dirty="0">
                <a:latin typeface="Calibri"/>
                <a:hlinkClick r:id="rId2"/>
              </a:rPr>
              <a:t>o</a:t>
            </a:r>
            <a:r>
              <a:rPr lang="en-US" sz="2400" b="0" i="0" spc="-24" baseline="0" dirty="0">
                <a:latin typeface="Calibri"/>
                <a:hlinkClick r:id="rId2"/>
              </a:rPr>
              <a:t>w</a:t>
            </a:r>
            <a:r>
              <a:rPr lang="en-US" sz="2400" b="0" i="0" spc="0" baseline="0" dirty="0">
                <a:latin typeface="Calibri"/>
                <a:hlinkClick r:id="rId2"/>
              </a:rPr>
              <a:t>se</a:t>
            </a:r>
            <a:r>
              <a:rPr lang="en-US" sz="2400" b="0" i="0" spc="-31" baseline="0" dirty="0">
                <a:latin typeface="Calibri"/>
                <a:hlinkClick r:id="rId2"/>
              </a:rPr>
              <a:t>r</a:t>
            </a:r>
            <a:r>
              <a:rPr lang="en-US" sz="2400" b="0" i="0" spc="0" baseline="0" dirty="0">
                <a:latin typeface="Calibri"/>
                <a:hlinkClick r:id="rId2"/>
              </a:rPr>
              <a:t>s/b</a:t>
            </a:r>
            <a:r>
              <a:rPr lang="en-US" sz="2400" b="0" i="0" spc="-38" baseline="0" dirty="0">
                <a:latin typeface="Calibri"/>
                <a:hlinkClick r:id="rId2"/>
              </a:rPr>
              <a:t>r</a:t>
            </a:r>
            <a:r>
              <a:rPr lang="en-US" sz="2400" b="0" i="0" spc="-16" baseline="0" dirty="0">
                <a:latin typeface="Calibri"/>
                <a:hlinkClick r:id="rId2"/>
              </a:rPr>
              <a:t>o</a:t>
            </a:r>
            <a:r>
              <a:rPr lang="en-US" sz="2400" b="0" i="0" spc="-24" baseline="0" dirty="0">
                <a:latin typeface="Calibri"/>
                <a:hlinkClick r:id="rId2"/>
              </a:rPr>
              <a:t>w</a:t>
            </a:r>
            <a:r>
              <a:rPr lang="en-US" sz="2400" b="0" i="0" spc="0" baseline="0" dirty="0">
                <a:latin typeface="Calibri"/>
                <a:hlinkClick r:id="rId2"/>
              </a:rPr>
              <a:t>se</a:t>
            </a:r>
            <a:r>
              <a:rPr lang="en-US" sz="2400" b="0" i="0" spc="-31" baseline="0" dirty="0">
                <a:latin typeface="Calibri"/>
                <a:hlinkClick r:id="rId2"/>
              </a:rPr>
              <a:t>r</a:t>
            </a:r>
            <a:r>
              <a:rPr lang="en-US" sz="2400" b="0" i="0" spc="0" baseline="0" dirty="0">
                <a:latin typeface="Calibri"/>
                <a:hlinkClick r:id="rId2"/>
              </a:rPr>
              <a:t>s_</a:t>
            </a:r>
            <a:r>
              <a:rPr lang="en-US" sz="2400" b="0" i="0" spc="-23" baseline="0" dirty="0">
                <a:latin typeface="Calibri"/>
                <a:hlinkClick r:id="rId2"/>
              </a:rPr>
              <a:t>s</a:t>
            </a:r>
            <a:r>
              <a:rPr lang="en-US" sz="2400" b="0" i="0" spc="-24" baseline="0" dirty="0">
                <a:latin typeface="Calibri"/>
                <a:hlinkClick r:id="rId2"/>
              </a:rPr>
              <a:t>t</a:t>
            </a:r>
            <a:r>
              <a:rPr lang="en-US" sz="2400" b="0" i="0" spc="-21" baseline="0" dirty="0">
                <a:latin typeface="Calibri"/>
                <a:hlinkClick r:id="rId2"/>
              </a:rPr>
              <a:t>a</a:t>
            </a:r>
            <a:r>
              <a:rPr lang="en-US" sz="2400" b="0" i="0" spc="-11" baseline="0" dirty="0">
                <a:latin typeface="Calibri"/>
                <a:hlinkClick r:id="rId2"/>
              </a:rPr>
              <a:t>t</a:t>
            </a:r>
            <a:r>
              <a:rPr lang="en-US" sz="2400" b="0" i="0" spc="0" baseline="0" dirty="0">
                <a:latin typeface="Calibri"/>
                <a:hlinkClick r:id="rId2"/>
              </a:rPr>
              <a:t>s.asp</a:t>
            </a:r>
            <a:r>
              <a:rPr lang="en-US" sz="2400" b="0" i="0" spc="0" baseline="0" dirty="0">
                <a:latin typeface="Calibri"/>
              </a:rPr>
              <a:t>&gt; </a:t>
            </a:r>
          </a:p>
        </p:txBody>
      </p:sp>
      <p:sp>
        <p:nvSpPr>
          <p:cNvPr id="180" name="Rectangle 180"/>
          <p:cNvSpPr/>
          <p:nvPr/>
        </p:nvSpPr>
        <p:spPr>
          <a:xfrm>
            <a:off x="2130551" y="3229956"/>
            <a:ext cx="68953" cy="3661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2" b="0" i="0" spc="0" baseline="0" dirty="0">
                <a:latin typeface="Calibri"/>
              </a:rPr>
              <a:t> </a:t>
            </a:r>
          </a:p>
        </p:txBody>
      </p:sp>
      <p:sp>
        <p:nvSpPr>
          <p:cNvPr id="181" name="Rectangle 181"/>
          <p:cNvSpPr/>
          <p:nvPr/>
        </p:nvSpPr>
        <p:spPr>
          <a:xfrm>
            <a:off x="1216152" y="3614903"/>
            <a:ext cx="2510586" cy="42001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1860" baseline="0" dirty="0">
                <a:latin typeface="Arial"/>
              </a:rPr>
              <a:t>•</a:t>
            </a:r>
            <a:r>
              <a:rPr lang="en-US" sz="2400" b="0" i="0" spc="0" baseline="0" dirty="0">
                <a:latin typeface="Calibri"/>
              </a:rPr>
              <a:t>User sc</a:t>
            </a:r>
            <a:r>
              <a:rPr lang="en-US" sz="2400" b="0" i="0" spc="-26" baseline="0" dirty="0">
                <a:latin typeface="Calibri"/>
              </a:rPr>
              <a:t>r</a:t>
            </a:r>
            <a:r>
              <a:rPr lang="en-US" sz="2400" b="0" i="0" spc="0" baseline="0" dirty="0">
                <a:latin typeface="Calibri"/>
              </a:rPr>
              <a:t>een</a:t>
            </a:r>
            <a:r>
              <a:rPr lang="en-US" sz="2400" b="0" i="0" spc="-14" baseline="0" dirty="0">
                <a:latin typeface="Calibri"/>
              </a:rPr>
              <a:t> </a:t>
            </a:r>
            <a:r>
              <a:rPr lang="en-US" sz="2400" b="0" i="0" spc="0" baseline="0" dirty="0">
                <a:latin typeface="Calibri"/>
              </a:rPr>
              <a:t>si</a:t>
            </a:r>
            <a:r>
              <a:rPr lang="en-US" sz="2400" b="0" i="0" spc="-50" baseline="0" dirty="0">
                <a:latin typeface="Calibri"/>
              </a:rPr>
              <a:t>z</a:t>
            </a:r>
            <a:r>
              <a:rPr lang="en-US" sz="2400" b="0" i="0" spc="0" baseline="0" dirty="0">
                <a:latin typeface="Calibri"/>
              </a:rPr>
              <a:t>es </a:t>
            </a:r>
          </a:p>
        </p:txBody>
      </p:sp>
      <p:sp>
        <p:nvSpPr>
          <p:cNvPr id="182" name="Rectangle 182"/>
          <p:cNvSpPr/>
          <p:nvPr/>
        </p:nvSpPr>
        <p:spPr>
          <a:xfrm>
            <a:off x="1673351" y="4119728"/>
            <a:ext cx="9046031" cy="4261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4" b="0" i="0" spc="0" baseline="0" dirty="0">
                <a:latin typeface="Calibri"/>
              </a:rPr>
              <a:t> </a:t>
            </a:r>
            <a:r>
              <a:rPr lang="en-US" sz="2795" b="0" i="0" spc="0" baseline="0" dirty="0">
                <a:latin typeface="Calibri"/>
              </a:rPr>
              <a:t>95% of use</a:t>
            </a:r>
            <a:r>
              <a:rPr lang="en-US" sz="2795" b="0" i="0" spc="-50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using a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0" baseline="0" dirty="0">
                <a:latin typeface="Calibri"/>
              </a:rPr>
              <a:t>sp</a:t>
            </a:r>
            <a:r>
              <a:rPr lang="en-US" sz="2795" b="0" i="0" spc="-11" baseline="0" dirty="0">
                <a:latin typeface="Calibri"/>
              </a:rPr>
              <a:t>l</a:t>
            </a:r>
            <a:r>
              <a:rPr lang="en-US" sz="2795" b="0" i="0" spc="-41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y with 1024x768 p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69" baseline="0" dirty="0">
                <a:latin typeface="Calibri"/>
              </a:rPr>
              <a:t>x</a:t>
            </a:r>
            <a:r>
              <a:rPr lang="en-US" sz="2795" b="0" i="0" spc="0" baseline="0" dirty="0">
                <a:latin typeface="Calibri"/>
              </a:rPr>
              <a:t>els or mo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</a:t>
            </a:r>
          </a:p>
        </p:txBody>
      </p:sp>
      <p:sp>
        <p:nvSpPr>
          <p:cNvPr id="183" name="Rectangle 183"/>
          <p:cNvSpPr/>
          <p:nvPr/>
        </p:nvSpPr>
        <p:spPr>
          <a:xfrm>
            <a:off x="1673351" y="4546540"/>
            <a:ext cx="8887160" cy="17922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57912"/>
            <a:r>
              <a:rPr lang="en-US" sz="2798" b="0" i="0" spc="0" baseline="0" dirty="0">
                <a:latin typeface="Calibri"/>
              </a:rPr>
              <a:t>and a </a:t>
            </a:r>
            <a:r>
              <a:rPr lang="en-US" sz="2798" b="0" i="0" spc="-13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olor de</a:t>
            </a:r>
            <a:r>
              <a:rPr lang="en-US" sz="2798" b="0" i="0" spc="-19" baseline="0" dirty="0">
                <a:latin typeface="Calibri"/>
              </a:rPr>
              <a:t>p</a:t>
            </a:r>
            <a:r>
              <a:rPr lang="en-US" sz="2798" b="0" i="0" spc="0" baseline="0" dirty="0">
                <a:latin typeface="Calibri"/>
              </a:rPr>
              <a:t>th N</a:t>
            </a:r>
            <a:r>
              <a:rPr lang="en-US" sz="2798" b="0" i="0" spc="-22" baseline="0" dirty="0">
                <a:latin typeface="Calibri"/>
              </a:rPr>
              <a:t>e</a:t>
            </a:r>
            <a:r>
              <a:rPr lang="en-US" sz="2798" b="0" i="0" spc="-19" baseline="0" dirty="0">
                <a:latin typeface="Calibri"/>
              </a:rPr>
              <a:t>w</a:t>
            </a:r>
            <a:r>
              <a:rPr lang="en-US" sz="2798" b="0" i="0" spc="0" baseline="0" dirty="0">
                <a:latin typeface="Calibri"/>
              </a:rPr>
              <a:t>er </a:t>
            </a:r>
            <a:r>
              <a:rPr lang="en-US" sz="2798" b="0" i="0" spc="-22" baseline="0" dirty="0">
                <a:latin typeface="Calibri"/>
              </a:rPr>
              <a:t>c</a:t>
            </a:r>
            <a:r>
              <a:rPr lang="en-US" sz="2798" b="0" i="0" spc="0" baseline="0" dirty="0">
                <a:latin typeface="Calibri"/>
              </a:rPr>
              <a:t>omp</a:t>
            </a:r>
            <a:r>
              <a:rPr lang="en-US" sz="2798" b="0" i="0" spc="-13" baseline="0" dirty="0">
                <a:latin typeface="Calibri"/>
              </a:rPr>
              <a:t>u</a:t>
            </a:r>
            <a:r>
              <a:rPr lang="en-US" sz="2798" b="0" i="0" spc="-25" baseline="0" dirty="0">
                <a:latin typeface="Calibri"/>
              </a:rPr>
              <a:t>t</a:t>
            </a:r>
            <a:r>
              <a:rPr lang="en-US" sz="2798" b="0" i="0" spc="0" baseline="0" dirty="0">
                <a:latin typeface="Calibri"/>
              </a:rPr>
              <a:t>e</a:t>
            </a:r>
            <a:r>
              <a:rPr lang="en-US" sz="2798" b="0" i="0" spc="-53" baseline="0" dirty="0">
                <a:latin typeface="Calibri"/>
              </a:rPr>
              <a:t>r</a:t>
            </a:r>
            <a:r>
              <a:rPr lang="en-US" sz="2798" b="0" i="0" spc="0" baseline="0" dirty="0">
                <a:latin typeface="Calibri"/>
              </a:rPr>
              <a:t>s use 24 or 32 b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ts d</a:t>
            </a:r>
            <a:r>
              <a:rPr lang="en-US" sz="2798" b="0" i="0" spc="-13" baseline="0" dirty="0">
                <a:latin typeface="Calibri"/>
              </a:rPr>
              <a:t>i</a:t>
            </a:r>
            <a:r>
              <a:rPr lang="en-US" sz="2798" b="0" i="0" spc="0" baseline="0" dirty="0">
                <a:latin typeface="Calibri"/>
              </a:rPr>
              <a:t>sp</a:t>
            </a:r>
            <a:r>
              <a:rPr lang="en-US" sz="2798" b="0" i="0" spc="-13" baseline="0" dirty="0">
                <a:latin typeface="Calibri"/>
              </a:rPr>
              <a:t>l</a:t>
            </a:r>
            <a:r>
              <a:rPr lang="en-US" sz="2798" b="0" i="0" spc="-44" baseline="0" dirty="0">
                <a:latin typeface="Calibri"/>
              </a:rPr>
              <a:t>a</a:t>
            </a:r>
            <a:r>
              <a:rPr lang="en-US" sz="2798" b="0" i="0" spc="0" baseline="0" dirty="0">
                <a:latin typeface="Calibri"/>
              </a:rPr>
              <a:t>y </a:t>
            </a:r>
          </a:p>
          <a:p>
            <a:pPr marL="57912">
              <a:lnSpc>
                <a:spcPts val="3359"/>
              </a:lnSpc>
            </a:pPr>
            <a:r>
              <a:rPr lang="en-US" sz="2795" b="0" i="0" spc="0" baseline="0" dirty="0">
                <a:latin typeface="Calibri"/>
              </a:rPr>
              <a:t>ha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d</a:t>
            </a:r>
            <a:r>
              <a:rPr lang="en-US" sz="2795" b="0" i="0" spc="-36" baseline="0" dirty="0">
                <a:latin typeface="Calibri"/>
              </a:rPr>
              <a:t>w</a:t>
            </a:r>
            <a:r>
              <a:rPr lang="en-US" sz="2795" b="0" i="0" spc="0" baseline="0" dirty="0">
                <a:latin typeface="Calibri"/>
              </a:rPr>
              <a:t>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e, and a</a:t>
            </a:r>
            <a:r>
              <a:rPr lang="en-US" sz="2795" b="0" i="0" spc="-36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 ab</a:t>
            </a:r>
            <a:r>
              <a:rPr lang="en-US" sz="2795" b="0" i="0" spc="-13" baseline="0" dirty="0">
                <a:latin typeface="Calibri"/>
              </a:rPr>
              <a:t>l</a:t>
            </a:r>
            <a:r>
              <a:rPr lang="en-US" sz="2795" b="0" i="0" spc="0" baseline="0" dirty="0">
                <a:latin typeface="Calibri"/>
              </a:rPr>
              <a:t>e </a:t>
            </a:r>
            <a:r>
              <a:rPr lang="en-US" sz="2795" b="0" i="0" spc="-19" baseline="0" dirty="0">
                <a:latin typeface="Calibri"/>
              </a:rPr>
              <a:t>t</a:t>
            </a:r>
            <a:r>
              <a:rPr lang="en-US" sz="2795" b="0" i="0" spc="0" baseline="0" dirty="0">
                <a:latin typeface="Calibri"/>
              </a:rPr>
              <a:t>o displ</a:t>
            </a:r>
            <a:r>
              <a:rPr lang="en-US" sz="2795" b="0" i="0" spc="-50" baseline="0" dirty="0">
                <a:latin typeface="Calibri"/>
              </a:rPr>
              <a:t>a</a:t>
            </a:r>
            <a:r>
              <a:rPr lang="en-US" sz="2795" b="0" i="0" spc="0" baseline="0" dirty="0">
                <a:latin typeface="Calibri"/>
              </a:rPr>
              <a:t>y 16,777,216 d</a:t>
            </a:r>
            <a:r>
              <a:rPr lang="en-US" sz="2795" b="0" i="0" spc="-11" baseline="0" dirty="0">
                <a:latin typeface="Calibri"/>
              </a:rPr>
              <a:t>i</a:t>
            </a:r>
            <a:r>
              <a:rPr lang="en-US" sz="2795" b="0" i="0" spc="-25" baseline="0" dirty="0">
                <a:latin typeface="Calibri"/>
              </a:rPr>
              <a:t>f</a:t>
            </a:r>
            <a:r>
              <a:rPr lang="en-US" sz="2795" b="0" i="0" spc="-72" baseline="0" dirty="0">
                <a:latin typeface="Calibri"/>
              </a:rPr>
              <a:t>f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39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e</a:t>
            </a:r>
            <a:r>
              <a:rPr lang="en-US" sz="2795" b="0" i="0" spc="-27" baseline="0" dirty="0">
                <a:latin typeface="Calibri"/>
              </a:rPr>
              <a:t>n</a:t>
            </a:r>
            <a:r>
              <a:rPr lang="en-US" sz="2795" b="0" i="0" spc="0" baseline="0" dirty="0">
                <a:latin typeface="Calibri"/>
              </a:rPr>
              <a:t>t </a:t>
            </a:r>
          </a:p>
          <a:p>
            <a:pPr marL="57912">
              <a:lnSpc>
                <a:spcPts val="3359"/>
              </a:lnSpc>
            </a:pPr>
            <a:r>
              <a:rPr lang="en-US" sz="2795" b="0" i="0" spc="-19" baseline="0" dirty="0">
                <a:latin typeface="Calibri"/>
              </a:rPr>
              <a:t>c</a:t>
            </a:r>
            <a:r>
              <a:rPr lang="en-US" sz="2795" b="0" i="0" spc="0" baseline="0" dirty="0">
                <a:latin typeface="Calibri"/>
              </a:rPr>
              <a:t>olou</a:t>
            </a:r>
            <a:r>
              <a:rPr lang="en-US" sz="2795" b="0" i="0" spc="-58" baseline="0" dirty="0">
                <a:latin typeface="Calibri"/>
              </a:rPr>
              <a:t>r</a:t>
            </a:r>
            <a:r>
              <a:rPr lang="en-US" sz="2795" b="0" i="0" spc="0" baseline="0" dirty="0">
                <a:latin typeface="Calibri"/>
              </a:rPr>
              <a:t>s. </a:t>
            </a:r>
          </a:p>
          <a:p>
            <a:pPr marL="0">
              <a:lnSpc>
                <a:spcPts val="4034"/>
              </a:lnSpc>
            </a:pPr>
            <a:r>
              <a:rPr lang="en-US" sz="2798" b="0" i="0" spc="0" baseline="0" dirty="0">
                <a:latin typeface="Calibri"/>
              </a:rPr>
              <a:t>&lt;</a:t>
            </a:r>
            <a:r>
              <a:rPr lang="en-US" sz="2798" b="0" i="0" spc="-27" baseline="0" dirty="0">
                <a:latin typeface="Calibri"/>
                <a:hlinkClick r:id="rId2"/>
              </a:rPr>
              <a:t>h</a:t>
            </a:r>
            <a:r>
              <a:rPr lang="en-US" sz="2798" b="0" i="0" spc="-36" baseline="0" dirty="0">
                <a:latin typeface="Calibri"/>
                <a:hlinkClick r:id="rId2"/>
              </a:rPr>
              <a:t>t</a:t>
            </a:r>
            <a:r>
              <a:rPr lang="en-US" sz="2798" b="0" i="0" spc="0" baseline="0" dirty="0">
                <a:latin typeface="Calibri"/>
                <a:hlinkClick r:id="rId2"/>
              </a:rPr>
              <a:t>tp</a:t>
            </a:r>
            <a:r>
              <a:rPr lang="en-US" sz="2798" b="0" i="0" spc="-13" baseline="0" dirty="0">
                <a:latin typeface="Calibri"/>
                <a:hlinkClick r:id="rId2"/>
              </a:rPr>
              <a:t>:</a:t>
            </a:r>
            <a:r>
              <a:rPr lang="en-US" sz="2798" b="0" i="0" spc="0" baseline="0" dirty="0">
                <a:latin typeface="Calibri"/>
                <a:hlinkClick r:id="rId2"/>
              </a:rPr>
              <a:t>//ww</a:t>
            </a:r>
            <a:r>
              <a:rPr lang="en-US" sz="2798" b="0" i="0" spc="-176" baseline="0" dirty="0">
                <a:latin typeface="Calibri"/>
                <a:hlinkClick r:id="rId2"/>
              </a:rPr>
              <a:t>w</a:t>
            </a:r>
            <a:r>
              <a:rPr lang="en-US" sz="2798" b="0" i="0" spc="-92" baseline="0" dirty="0">
                <a:latin typeface="Calibri"/>
                <a:hlinkClick r:id="rId2"/>
              </a:rPr>
              <a:t>.</a:t>
            </a:r>
            <a:r>
              <a:rPr lang="en-US" sz="2798" b="0" i="0" spc="0" baseline="0" dirty="0">
                <a:latin typeface="Calibri"/>
                <a:hlinkClick r:id="rId2"/>
              </a:rPr>
              <a:t>w3schoo</a:t>
            </a:r>
            <a:r>
              <a:rPr lang="en-US" sz="2798" b="0" i="0" spc="-11" baseline="0" dirty="0">
                <a:latin typeface="Calibri"/>
                <a:hlinkClick r:id="rId2"/>
              </a:rPr>
              <a:t>l</a:t>
            </a:r>
            <a:r>
              <a:rPr lang="en-US" sz="2798" b="0" i="0" spc="0" baseline="0" dirty="0">
                <a:latin typeface="Calibri"/>
                <a:hlinkClick r:id="rId2"/>
              </a:rPr>
              <a:t>s.</a:t>
            </a:r>
            <a:r>
              <a:rPr lang="en-US" sz="2798" b="0" i="0" spc="-16" baseline="0" dirty="0">
                <a:latin typeface="Calibri"/>
                <a:hlinkClick r:id="rId2"/>
              </a:rPr>
              <a:t>c</a:t>
            </a:r>
            <a:r>
              <a:rPr lang="en-US" sz="2798" b="0" i="0" spc="0" baseline="0" dirty="0">
                <a:latin typeface="Calibri"/>
                <a:hlinkClick r:id="rId2"/>
              </a:rPr>
              <a:t>om/b</a:t>
            </a:r>
            <a:r>
              <a:rPr lang="en-US" sz="2798" b="0" i="0" spc="-58" baseline="0" dirty="0">
                <a:latin typeface="Calibri"/>
                <a:hlinkClick r:id="rId2"/>
              </a:rPr>
              <a:t>r</a:t>
            </a:r>
            <a:r>
              <a:rPr lang="en-US" sz="2798" b="0" i="0" spc="-11" baseline="0" dirty="0">
                <a:latin typeface="Calibri"/>
                <a:hlinkClick r:id="rId2"/>
              </a:rPr>
              <a:t>o</a:t>
            </a:r>
            <a:r>
              <a:rPr lang="en-US" sz="2798" b="0" i="0" spc="-19" baseline="0" dirty="0">
                <a:latin typeface="Calibri"/>
                <a:hlinkClick r:id="rId2"/>
              </a:rPr>
              <a:t>w</a:t>
            </a:r>
            <a:r>
              <a:rPr lang="en-US" sz="2798" b="0" i="0" spc="0" baseline="0" dirty="0">
                <a:latin typeface="Calibri"/>
                <a:hlinkClick r:id="rId2"/>
              </a:rPr>
              <a:t>se</a:t>
            </a:r>
            <a:r>
              <a:rPr lang="en-US" sz="2798" b="0" i="0" spc="-44" baseline="0" dirty="0">
                <a:latin typeface="Calibri"/>
                <a:hlinkClick r:id="rId2"/>
              </a:rPr>
              <a:t>r</a:t>
            </a:r>
            <a:r>
              <a:rPr lang="en-US" sz="2798" b="0" i="0" spc="0" baseline="0" dirty="0">
                <a:latin typeface="Calibri"/>
                <a:hlinkClick r:id="rId2"/>
              </a:rPr>
              <a:t>s/b</a:t>
            </a:r>
            <a:r>
              <a:rPr lang="en-US" sz="2798" b="0" i="0" spc="-44" baseline="0" dirty="0">
                <a:latin typeface="Calibri"/>
                <a:hlinkClick r:id="rId2"/>
              </a:rPr>
              <a:t>r</a:t>
            </a:r>
            <a:r>
              <a:rPr lang="en-US" sz="2798" b="0" i="0" spc="-11" baseline="0" dirty="0">
                <a:latin typeface="Calibri"/>
                <a:hlinkClick r:id="rId2"/>
              </a:rPr>
              <a:t>o</a:t>
            </a:r>
            <a:r>
              <a:rPr lang="en-US" sz="2798" b="0" i="0" spc="-19" baseline="0" dirty="0">
                <a:latin typeface="Calibri"/>
                <a:hlinkClick r:id="rId2"/>
              </a:rPr>
              <a:t>w</a:t>
            </a:r>
            <a:r>
              <a:rPr lang="en-US" sz="2798" b="0" i="0" spc="0" baseline="0" dirty="0">
                <a:latin typeface="Calibri"/>
                <a:hlinkClick r:id="rId2"/>
              </a:rPr>
              <a:t>se</a:t>
            </a:r>
            <a:r>
              <a:rPr lang="en-US" sz="2798" b="0" i="0" spc="-44" baseline="0" dirty="0">
                <a:latin typeface="Calibri"/>
                <a:hlinkClick r:id="rId2"/>
              </a:rPr>
              <a:t>r</a:t>
            </a:r>
            <a:r>
              <a:rPr lang="en-US" sz="2798" b="0" i="0" spc="0" baseline="0" dirty="0">
                <a:latin typeface="Calibri"/>
                <a:hlinkClick r:id="rId2"/>
              </a:rPr>
              <a:t>s_</a:t>
            </a:r>
            <a:r>
              <a:rPr lang="en-US" sz="2798" b="0" i="0" spc="-16" baseline="0" dirty="0">
                <a:latin typeface="Calibri"/>
                <a:hlinkClick r:id="rId2"/>
              </a:rPr>
              <a:t>s</a:t>
            </a:r>
            <a:r>
              <a:rPr lang="en-US" sz="2798" b="0" i="0" spc="-36" baseline="0" dirty="0">
                <a:latin typeface="Calibri"/>
                <a:hlinkClick r:id="rId2"/>
              </a:rPr>
              <a:t>t</a:t>
            </a:r>
            <a:r>
              <a:rPr lang="en-US" sz="2798" b="0" i="0" spc="-19" baseline="0" dirty="0">
                <a:latin typeface="Calibri"/>
                <a:hlinkClick r:id="rId2"/>
              </a:rPr>
              <a:t>a</a:t>
            </a:r>
            <a:r>
              <a:rPr lang="en-US" sz="2798" b="0" i="0" spc="0" baseline="0" dirty="0">
                <a:latin typeface="Calibri"/>
                <a:hlinkClick r:id="rId2"/>
              </a:rPr>
              <a:t>ts.asp</a:t>
            </a:r>
            <a:r>
              <a:rPr lang="en-US" sz="2798" b="0" i="0" spc="0" baseline="0" dirty="0">
                <a:latin typeface="Calibri"/>
              </a:rPr>
              <a:t>&gt; </a:t>
            </a:r>
          </a:p>
        </p:txBody>
      </p:sp>
      <p:sp>
        <p:nvSpPr>
          <p:cNvPr id="184" name="Rectangle 184"/>
          <p:cNvSpPr/>
          <p:nvPr/>
        </p:nvSpPr>
        <p:spPr>
          <a:xfrm>
            <a:off x="11401297" y="6407581"/>
            <a:ext cx="134493" cy="23686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3" b="0" i="0" spc="0" baseline="0" dirty="0">
                <a:latin typeface="Times"/>
              </a:rPr>
              <a:t>9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2938</Words>
  <Application>Microsoft Office PowerPoint</Application>
  <PresentationFormat>Widescreen</PresentationFormat>
  <Paragraphs>424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Wingdings</vt:lpstr>
      <vt:lpstr>Calibri</vt:lpstr>
      <vt:lpstr>Calibri,Bold</vt:lpstr>
      <vt:lpstr>Times</vt:lpstr>
      <vt:lpstr>Calibri,Italic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Tong</dc:creator>
  <cp:lastModifiedBy>Liu, Tong</cp:lastModifiedBy>
  <cp:revision>1</cp:revision>
  <dcterms:modified xsi:type="dcterms:W3CDTF">2020-11-23T00:19:43Z</dcterms:modified>
</cp:coreProperties>
</file>